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5F7545-4FF3-476E-8AD9-D4C480575075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CS"/>
        </a:p>
      </dgm:t>
    </dgm:pt>
    <dgm:pt modelId="{FC0CBF58-CDF0-4948-8F65-D2AA6293102B}">
      <dgm:prSet phldrT="[Text]" custT="1"/>
      <dgm:spPr/>
      <dgm:t>
        <a:bodyPr/>
        <a:lstStyle/>
        <a:p>
          <a:r>
            <a:rPr lang="sr-Cyrl-CS" sz="1600" dirty="0" smtClean="0"/>
            <a:t>Опште и посебне стандарде постигнућа</a:t>
          </a:r>
          <a:endParaRPr lang="sr-Latn-CS" sz="1600" dirty="0"/>
        </a:p>
      </dgm:t>
    </dgm:pt>
    <dgm:pt modelId="{A8A9E3D6-CDFE-4EDD-817A-D789E681D31E}" type="parTrans" cxnId="{6C013038-CEE0-4C9A-A3ED-48B31C8F73C4}">
      <dgm:prSet/>
      <dgm:spPr/>
      <dgm:t>
        <a:bodyPr/>
        <a:lstStyle/>
        <a:p>
          <a:endParaRPr lang="sr-Latn-CS"/>
        </a:p>
      </dgm:t>
    </dgm:pt>
    <dgm:pt modelId="{D68C5A15-5938-4442-AB1B-1C1F2EA71BB8}" type="sibTrans" cxnId="{6C013038-CEE0-4C9A-A3ED-48B31C8F73C4}">
      <dgm:prSet/>
      <dgm:spPr/>
      <dgm:t>
        <a:bodyPr/>
        <a:lstStyle/>
        <a:p>
          <a:endParaRPr lang="sr-Latn-CS"/>
        </a:p>
      </dgm:t>
    </dgm:pt>
    <dgm:pt modelId="{3B63CC0A-9378-447E-8E71-8249F7416A10}">
      <dgm:prSet phldrT="[Text]" custT="1"/>
      <dgm:spPr/>
      <dgm:t>
        <a:bodyPr/>
        <a:lstStyle/>
        <a:p>
          <a:r>
            <a:rPr lang="sr-Cyrl-CS" sz="1600" dirty="0" smtClean="0"/>
            <a:t>Стандарде компетенција за професију наставника и васпитача</a:t>
          </a:r>
          <a:endParaRPr lang="sr-Latn-CS" sz="1600" dirty="0"/>
        </a:p>
      </dgm:t>
    </dgm:pt>
    <dgm:pt modelId="{5C65B417-843B-4476-902A-FB42D6089819}" type="parTrans" cxnId="{B878D506-33AC-421E-BA3D-882E36483D7A}">
      <dgm:prSet/>
      <dgm:spPr/>
      <dgm:t>
        <a:bodyPr/>
        <a:lstStyle/>
        <a:p>
          <a:endParaRPr lang="sr-Latn-CS"/>
        </a:p>
      </dgm:t>
    </dgm:pt>
    <dgm:pt modelId="{361311EE-533B-417A-B6C6-786F10E0CD15}" type="sibTrans" cxnId="{B878D506-33AC-421E-BA3D-882E36483D7A}">
      <dgm:prSet/>
      <dgm:spPr/>
      <dgm:t>
        <a:bodyPr/>
        <a:lstStyle/>
        <a:p>
          <a:endParaRPr lang="sr-Latn-CS"/>
        </a:p>
      </dgm:t>
    </dgm:pt>
    <dgm:pt modelId="{6E2800BB-21C3-40A8-8079-B05696BBC1E5}">
      <dgm:prSet phldrT="[Text]" custT="1"/>
      <dgm:spPr/>
      <dgm:t>
        <a:bodyPr/>
        <a:lstStyle/>
        <a:p>
          <a:r>
            <a:rPr lang="sr-Cyrl-CS" sz="1600" dirty="0" smtClean="0"/>
            <a:t>С</a:t>
          </a:r>
          <a:r>
            <a:rPr lang="sr-Latn-CS" sz="1600" dirty="0" smtClean="0"/>
            <a:t>тандарде компетенција директора, просветног инспектора и просветног саветника</a:t>
          </a:r>
          <a:endParaRPr lang="sr-Latn-CS" sz="1600" dirty="0"/>
        </a:p>
      </dgm:t>
    </dgm:pt>
    <dgm:pt modelId="{2EEC2C99-9DF2-412D-97A2-A744411102A6}" type="parTrans" cxnId="{79759907-C885-4B13-A22D-3C4D1057F236}">
      <dgm:prSet/>
      <dgm:spPr/>
      <dgm:t>
        <a:bodyPr/>
        <a:lstStyle/>
        <a:p>
          <a:endParaRPr lang="sr-Latn-CS"/>
        </a:p>
      </dgm:t>
    </dgm:pt>
    <dgm:pt modelId="{0F4A23A6-45B5-4C1B-A10D-C7E6A402D480}" type="sibTrans" cxnId="{79759907-C885-4B13-A22D-3C4D1057F236}">
      <dgm:prSet/>
      <dgm:spPr/>
      <dgm:t>
        <a:bodyPr/>
        <a:lstStyle/>
        <a:p>
          <a:endParaRPr lang="sr-Latn-CS"/>
        </a:p>
      </dgm:t>
    </dgm:pt>
    <dgm:pt modelId="{BD48BF74-9618-45DA-8C77-D83D0C20A848}">
      <dgm:prSet phldrT="[Text]"/>
      <dgm:spPr/>
      <dgm:t>
        <a:bodyPr/>
        <a:lstStyle/>
        <a:p>
          <a:r>
            <a:rPr lang="sr-Cyrl-CS" dirty="0" smtClean="0"/>
            <a:t>С</a:t>
          </a:r>
          <a:r>
            <a:rPr lang="sr-Latn-CS" dirty="0" smtClean="0"/>
            <a:t>тандарде квалитета уџбеника и наставних средстава</a:t>
          </a:r>
          <a:endParaRPr lang="sr-Latn-CS" dirty="0"/>
        </a:p>
      </dgm:t>
    </dgm:pt>
    <dgm:pt modelId="{C8B7A33C-24DD-4606-99BD-EC494097EED9}" type="parTrans" cxnId="{2A9E5886-8D42-4DDC-BC42-F409572EF17A}">
      <dgm:prSet/>
      <dgm:spPr/>
      <dgm:t>
        <a:bodyPr/>
        <a:lstStyle/>
        <a:p>
          <a:endParaRPr lang="sr-Latn-CS"/>
        </a:p>
      </dgm:t>
    </dgm:pt>
    <dgm:pt modelId="{0AE40951-C86D-4EBF-8342-2D28F09C1CE3}" type="sibTrans" cxnId="{2A9E5886-8D42-4DDC-BC42-F409572EF17A}">
      <dgm:prSet/>
      <dgm:spPr/>
      <dgm:t>
        <a:bodyPr/>
        <a:lstStyle/>
        <a:p>
          <a:endParaRPr lang="sr-Latn-CS"/>
        </a:p>
      </dgm:t>
    </dgm:pt>
    <dgm:pt modelId="{9358DF01-CA31-4363-81BB-FCFACA5E64BB}">
      <dgm:prSet phldrT="[Text]"/>
      <dgm:spPr/>
      <dgm:t>
        <a:bodyPr/>
        <a:lstStyle/>
        <a:p>
          <a:r>
            <a:rPr lang="sr-Cyrl-CS" dirty="0" smtClean="0"/>
            <a:t>С</a:t>
          </a:r>
          <a:r>
            <a:rPr lang="sr-Latn-CS" dirty="0" smtClean="0"/>
            <a:t>тандарде квалитета рада установе</a:t>
          </a:r>
          <a:endParaRPr lang="sr-Latn-CS" dirty="0"/>
        </a:p>
      </dgm:t>
    </dgm:pt>
    <dgm:pt modelId="{E9B73C77-7E56-4180-A61D-E6906ED0DDE0}" type="parTrans" cxnId="{15882944-F67D-4D10-AFB6-19E3D16FE0A1}">
      <dgm:prSet/>
      <dgm:spPr/>
      <dgm:t>
        <a:bodyPr/>
        <a:lstStyle/>
        <a:p>
          <a:endParaRPr lang="sr-Latn-CS"/>
        </a:p>
      </dgm:t>
    </dgm:pt>
    <dgm:pt modelId="{11675F5F-F08C-4D1B-84AD-B976C910E750}" type="sibTrans" cxnId="{15882944-F67D-4D10-AFB6-19E3D16FE0A1}">
      <dgm:prSet/>
      <dgm:spPr/>
      <dgm:t>
        <a:bodyPr/>
        <a:lstStyle/>
        <a:p>
          <a:endParaRPr lang="sr-Latn-CS"/>
        </a:p>
      </dgm:t>
    </dgm:pt>
    <dgm:pt modelId="{B2B828C7-A1EE-42CF-BF93-300AA0004D09}" type="pres">
      <dgm:prSet presAssocID="{9B5F7545-4FF3-476E-8AD9-D4C4805750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0D129290-F633-4EB2-A202-1463275E8C3D}" type="pres">
      <dgm:prSet presAssocID="{FC0CBF58-CDF0-4948-8F65-D2AA6293102B}" presName="node" presStyleLbl="node1" presStyleIdx="0" presStyleCnt="5" custScaleY="257620" custLinFactNeighborX="7790" custLinFactNeighborY="-14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A0DA88B-F53C-4F49-970C-246DFD723D42}" type="pres">
      <dgm:prSet presAssocID="{D68C5A15-5938-4442-AB1B-1C1F2EA71BB8}" presName="sibTrans" presStyleLbl="sibTrans2D1" presStyleIdx="0" presStyleCnt="4"/>
      <dgm:spPr/>
      <dgm:t>
        <a:bodyPr/>
        <a:lstStyle/>
        <a:p>
          <a:endParaRPr lang="sr-Latn-CS"/>
        </a:p>
      </dgm:t>
    </dgm:pt>
    <dgm:pt modelId="{28991D26-CBDB-4D4A-9283-10C4343648C8}" type="pres">
      <dgm:prSet presAssocID="{D68C5A15-5938-4442-AB1B-1C1F2EA71BB8}" presName="connectorText" presStyleLbl="sibTrans2D1" presStyleIdx="0" presStyleCnt="4"/>
      <dgm:spPr/>
      <dgm:t>
        <a:bodyPr/>
        <a:lstStyle/>
        <a:p>
          <a:endParaRPr lang="sr-Latn-CS"/>
        </a:p>
      </dgm:t>
    </dgm:pt>
    <dgm:pt modelId="{9EE70B59-83F6-4D84-B3DE-3444AE83D4C6}" type="pres">
      <dgm:prSet presAssocID="{3B63CC0A-9378-447E-8E71-8249F7416A10}" presName="node" presStyleLbl="node1" presStyleIdx="1" presStyleCnt="5" custScaleY="25667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FD2A0D8-6315-487B-82C6-5E1616D36F31}" type="pres">
      <dgm:prSet presAssocID="{361311EE-533B-417A-B6C6-786F10E0CD15}" presName="sibTrans" presStyleLbl="sibTrans2D1" presStyleIdx="1" presStyleCnt="4"/>
      <dgm:spPr/>
      <dgm:t>
        <a:bodyPr/>
        <a:lstStyle/>
        <a:p>
          <a:endParaRPr lang="sr-Latn-CS"/>
        </a:p>
      </dgm:t>
    </dgm:pt>
    <dgm:pt modelId="{C4B3C398-124C-4D85-9F95-6871419C4529}" type="pres">
      <dgm:prSet presAssocID="{361311EE-533B-417A-B6C6-786F10E0CD15}" presName="connectorText" presStyleLbl="sibTrans2D1" presStyleIdx="1" presStyleCnt="4"/>
      <dgm:spPr/>
      <dgm:t>
        <a:bodyPr/>
        <a:lstStyle/>
        <a:p>
          <a:endParaRPr lang="sr-Latn-CS"/>
        </a:p>
      </dgm:t>
    </dgm:pt>
    <dgm:pt modelId="{351E9EB4-E89A-4907-A7C8-28B16968712A}" type="pres">
      <dgm:prSet presAssocID="{6E2800BB-21C3-40A8-8079-B05696BBC1E5}" presName="node" presStyleLbl="node1" presStyleIdx="2" presStyleCnt="5" custScaleY="25791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E472B7F-9F3E-41BE-8068-5840F419708E}" type="pres">
      <dgm:prSet presAssocID="{0F4A23A6-45B5-4C1B-A10D-C7E6A402D480}" presName="sibTrans" presStyleLbl="sibTrans2D1" presStyleIdx="2" presStyleCnt="4"/>
      <dgm:spPr/>
      <dgm:t>
        <a:bodyPr/>
        <a:lstStyle/>
        <a:p>
          <a:endParaRPr lang="sr-Latn-CS"/>
        </a:p>
      </dgm:t>
    </dgm:pt>
    <dgm:pt modelId="{EB536162-2CB2-41C7-9475-2E5114850A96}" type="pres">
      <dgm:prSet presAssocID="{0F4A23A6-45B5-4C1B-A10D-C7E6A402D480}" presName="connectorText" presStyleLbl="sibTrans2D1" presStyleIdx="2" presStyleCnt="4"/>
      <dgm:spPr/>
      <dgm:t>
        <a:bodyPr/>
        <a:lstStyle/>
        <a:p>
          <a:endParaRPr lang="sr-Latn-CS"/>
        </a:p>
      </dgm:t>
    </dgm:pt>
    <dgm:pt modelId="{8E03563B-D628-466E-9139-73F4BD4361B8}" type="pres">
      <dgm:prSet presAssocID="{BD48BF74-9618-45DA-8C77-D83D0C20A848}" presName="node" presStyleLbl="node1" presStyleIdx="3" presStyleCnt="5" custScaleY="257915" custLinFactNeighborX="439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F41D1F5-7FB9-4453-BAD3-A0BA004C2374}" type="pres">
      <dgm:prSet presAssocID="{0AE40951-C86D-4EBF-8342-2D28F09C1CE3}" presName="sibTrans" presStyleLbl="sibTrans2D1" presStyleIdx="3" presStyleCnt="4"/>
      <dgm:spPr/>
      <dgm:t>
        <a:bodyPr/>
        <a:lstStyle/>
        <a:p>
          <a:endParaRPr lang="sr-Latn-CS"/>
        </a:p>
      </dgm:t>
    </dgm:pt>
    <dgm:pt modelId="{CD243EF7-5F63-4020-A38C-38488FF7223A}" type="pres">
      <dgm:prSet presAssocID="{0AE40951-C86D-4EBF-8342-2D28F09C1CE3}" presName="connectorText" presStyleLbl="sibTrans2D1" presStyleIdx="3" presStyleCnt="4"/>
      <dgm:spPr/>
      <dgm:t>
        <a:bodyPr/>
        <a:lstStyle/>
        <a:p>
          <a:endParaRPr lang="sr-Latn-CS"/>
        </a:p>
      </dgm:t>
    </dgm:pt>
    <dgm:pt modelId="{9F8E885D-79F3-40AA-8506-BA88B9098312}" type="pres">
      <dgm:prSet presAssocID="{9358DF01-CA31-4363-81BB-FCFACA5E64BB}" presName="node" presStyleLbl="node1" presStyleIdx="4" presStyleCnt="5" custScaleY="25791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79759907-C885-4B13-A22D-3C4D1057F236}" srcId="{9B5F7545-4FF3-476E-8AD9-D4C480575075}" destId="{6E2800BB-21C3-40A8-8079-B05696BBC1E5}" srcOrd="2" destOrd="0" parTransId="{2EEC2C99-9DF2-412D-97A2-A744411102A6}" sibTransId="{0F4A23A6-45B5-4C1B-A10D-C7E6A402D480}"/>
    <dgm:cxn modelId="{F03C2E78-4698-4AFF-B0B2-347651234CF5}" type="presOf" srcId="{361311EE-533B-417A-B6C6-786F10E0CD15}" destId="{C4B3C398-124C-4D85-9F95-6871419C4529}" srcOrd="1" destOrd="0" presId="urn:microsoft.com/office/officeart/2005/8/layout/process1"/>
    <dgm:cxn modelId="{E530FEED-7CFE-483C-9A3F-4DD259A5DB67}" type="presOf" srcId="{9B5F7545-4FF3-476E-8AD9-D4C480575075}" destId="{B2B828C7-A1EE-42CF-BF93-300AA0004D09}" srcOrd="0" destOrd="0" presId="urn:microsoft.com/office/officeart/2005/8/layout/process1"/>
    <dgm:cxn modelId="{4B618902-D0CB-4C0D-965B-B3281615F4F3}" type="presOf" srcId="{3B63CC0A-9378-447E-8E71-8249F7416A10}" destId="{9EE70B59-83F6-4D84-B3DE-3444AE83D4C6}" srcOrd="0" destOrd="0" presId="urn:microsoft.com/office/officeart/2005/8/layout/process1"/>
    <dgm:cxn modelId="{D7BD1562-BDC1-41B7-9425-FCAD37D53D33}" type="presOf" srcId="{361311EE-533B-417A-B6C6-786F10E0CD15}" destId="{0FD2A0D8-6315-487B-82C6-5E1616D36F31}" srcOrd="0" destOrd="0" presId="urn:microsoft.com/office/officeart/2005/8/layout/process1"/>
    <dgm:cxn modelId="{F1738043-7369-4109-B89E-6BF11796D37E}" type="presOf" srcId="{9358DF01-CA31-4363-81BB-FCFACA5E64BB}" destId="{9F8E885D-79F3-40AA-8506-BA88B9098312}" srcOrd="0" destOrd="0" presId="urn:microsoft.com/office/officeart/2005/8/layout/process1"/>
    <dgm:cxn modelId="{E01B0297-59C5-4E6E-BF7B-FA212CF9160A}" type="presOf" srcId="{0F4A23A6-45B5-4C1B-A10D-C7E6A402D480}" destId="{CE472B7F-9F3E-41BE-8068-5840F419708E}" srcOrd="0" destOrd="0" presId="urn:microsoft.com/office/officeart/2005/8/layout/process1"/>
    <dgm:cxn modelId="{ED4DD5AD-053C-4900-8ACC-34B5C30B7BB0}" type="presOf" srcId="{6E2800BB-21C3-40A8-8079-B05696BBC1E5}" destId="{351E9EB4-E89A-4907-A7C8-28B16968712A}" srcOrd="0" destOrd="0" presId="urn:microsoft.com/office/officeart/2005/8/layout/process1"/>
    <dgm:cxn modelId="{2996CE10-CC14-4320-9363-54DE94715ADF}" type="presOf" srcId="{D68C5A15-5938-4442-AB1B-1C1F2EA71BB8}" destId="{28991D26-CBDB-4D4A-9283-10C4343648C8}" srcOrd="1" destOrd="0" presId="urn:microsoft.com/office/officeart/2005/8/layout/process1"/>
    <dgm:cxn modelId="{2A9E5886-8D42-4DDC-BC42-F409572EF17A}" srcId="{9B5F7545-4FF3-476E-8AD9-D4C480575075}" destId="{BD48BF74-9618-45DA-8C77-D83D0C20A848}" srcOrd="3" destOrd="0" parTransId="{C8B7A33C-24DD-4606-99BD-EC494097EED9}" sibTransId="{0AE40951-C86D-4EBF-8342-2D28F09C1CE3}"/>
    <dgm:cxn modelId="{15882944-F67D-4D10-AFB6-19E3D16FE0A1}" srcId="{9B5F7545-4FF3-476E-8AD9-D4C480575075}" destId="{9358DF01-CA31-4363-81BB-FCFACA5E64BB}" srcOrd="4" destOrd="0" parTransId="{E9B73C77-7E56-4180-A61D-E6906ED0DDE0}" sibTransId="{11675F5F-F08C-4D1B-84AD-B976C910E750}"/>
    <dgm:cxn modelId="{B878D506-33AC-421E-BA3D-882E36483D7A}" srcId="{9B5F7545-4FF3-476E-8AD9-D4C480575075}" destId="{3B63CC0A-9378-447E-8E71-8249F7416A10}" srcOrd="1" destOrd="0" parTransId="{5C65B417-843B-4476-902A-FB42D6089819}" sibTransId="{361311EE-533B-417A-B6C6-786F10E0CD15}"/>
    <dgm:cxn modelId="{07577343-A9E9-4493-BCEE-C31DDB12E7B9}" type="presOf" srcId="{BD48BF74-9618-45DA-8C77-D83D0C20A848}" destId="{8E03563B-D628-466E-9139-73F4BD4361B8}" srcOrd="0" destOrd="0" presId="urn:microsoft.com/office/officeart/2005/8/layout/process1"/>
    <dgm:cxn modelId="{6C013038-CEE0-4C9A-A3ED-48B31C8F73C4}" srcId="{9B5F7545-4FF3-476E-8AD9-D4C480575075}" destId="{FC0CBF58-CDF0-4948-8F65-D2AA6293102B}" srcOrd="0" destOrd="0" parTransId="{A8A9E3D6-CDFE-4EDD-817A-D789E681D31E}" sibTransId="{D68C5A15-5938-4442-AB1B-1C1F2EA71BB8}"/>
    <dgm:cxn modelId="{A836A399-8890-41B4-8DEF-943A402C5F3A}" type="presOf" srcId="{0F4A23A6-45B5-4C1B-A10D-C7E6A402D480}" destId="{EB536162-2CB2-41C7-9475-2E5114850A96}" srcOrd="1" destOrd="0" presId="urn:microsoft.com/office/officeart/2005/8/layout/process1"/>
    <dgm:cxn modelId="{7AE6D014-74BF-4F44-911D-5F992E614A6F}" type="presOf" srcId="{0AE40951-C86D-4EBF-8342-2D28F09C1CE3}" destId="{5F41D1F5-7FB9-4453-BAD3-A0BA004C2374}" srcOrd="0" destOrd="0" presId="urn:microsoft.com/office/officeart/2005/8/layout/process1"/>
    <dgm:cxn modelId="{F79226D0-6A81-4611-80B6-A1670971182B}" type="presOf" srcId="{FC0CBF58-CDF0-4948-8F65-D2AA6293102B}" destId="{0D129290-F633-4EB2-A202-1463275E8C3D}" srcOrd="0" destOrd="0" presId="urn:microsoft.com/office/officeart/2005/8/layout/process1"/>
    <dgm:cxn modelId="{B507F1B4-672A-495D-882E-F0327EF80821}" type="presOf" srcId="{D68C5A15-5938-4442-AB1B-1C1F2EA71BB8}" destId="{7A0DA88B-F53C-4F49-970C-246DFD723D42}" srcOrd="0" destOrd="0" presId="urn:microsoft.com/office/officeart/2005/8/layout/process1"/>
    <dgm:cxn modelId="{50E6CCA4-013B-42C3-A863-59C68C5992BD}" type="presOf" srcId="{0AE40951-C86D-4EBF-8342-2D28F09C1CE3}" destId="{CD243EF7-5F63-4020-A38C-38488FF7223A}" srcOrd="1" destOrd="0" presId="urn:microsoft.com/office/officeart/2005/8/layout/process1"/>
    <dgm:cxn modelId="{9682BC16-A42B-4A2C-8630-45869EE2AAA1}" type="presParOf" srcId="{B2B828C7-A1EE-42CF-BF93-300AA0004D09}" destId="{0D129290-F633-4EB2-A202-1463275E8C3D}" srcOrd="0" destOrd="0" presId="urn:microsoft.com/office/officeart/2005/8/layout/process1"/>
    <dgm:cxn modelId="{FD8DFEBA-1542-4D91-A3C8-60F099B151A1}" type="presParOf" srcId="{B2B828C7-A1EE-42CF-BF93-300AA0004D09}" destId="{7A0DA88B-F53C-4F49-970C-246DFD723D42}" srcOrd="1" destOrd="0" presId="urn:microsoft.com/office/officeart/2005/8/layout/process1"/>
    <dgm:cxn modelId="{6498FBBC-E416-4704-AB53-C8A127328CB7}" type="presParOf" srcId="{7A0DA88B-F53C-4F49-970C-246DFD723D42}" destId="{28991D26-CBDB-4D4A-9283-10C4343648C8}" srcOrd="0" destOrd="0" presId="urn:microsoft.com/office/officeart/2005/8/layout/process1"/>
    <dgm:cxn modelId="{FCFD8F33-159A-4ABD-BC31-B84D9D387520}" type="presParOf" srcId="{B2B828C7-A1EE-42CF-BF93-300AA0004D09}" destId="{9EE70B59-83F6-4D84-B3DE-3444AE83D4C6}" srcOrd="2" destOrd="0" presId="urn:microsoft.com/office/officeart/2005/8/layout/process1"/>
    <dgm:cxn modelId="{CC0B97B0-7EA1-436E-B651-A5C03953AD22}" type="presParOf" srcId="{B2B828C7-A1EE-42CF-BF93-300AA0004D09}" destId="{0FD2A0D8-6315-487B-82C6-5E1616D36F31}" srcOrd="3" destOrd="0" presId="urn:microsoft.com/office/officeart/2005/8/layout/process1"/>
    <dgm:cxn modelId="{A55FF8EF-4C6E-4360-A3B2-40E9D57A3671}" type="presParOf" srcId="{0FD2A0D8-6315-487B-82C6-5E1616D36F31}" destId="{C4B3C398-124C-4D85-9F95-6871419C4529}" srcOrd="0" destOrd="0" presId="urn:microsoft.com/office/officeart/2005/8/layout/process1"/>
    <dgm:cxn modelId="{F1F66B2F-53AD-4C64-97C8-5E3021BF9298}" type="presParOf" srcId="{B2B828C7-A1EE-42CF-BF93-300AA0004D09}" destId="{351E9EB4-E89A-4907-A7C8-28B16968712A}" srcOrd="4" destOrd="0" presId="urn:microsoft.com/office/officeart/2005/8/layout/process1"/>
    <dgm:cxn modelId="{66A6D836-DBBA-40B6-8ABF-88F3FECAD147}" type="presParOf" srcId="{B2B828C7-A1EE-42CF-BF93-300AA0004D09}" destId="{CE472B7F-9F3E-41BE-8068-5840F419708E}" srcOrd="5" destOrd="0" presId="urn:microsoft.com/office/officeart/2005/8/layout/process1"/>
    <dgm:cxn modelId="{763E881F-E77A-4715-91AB-662D4FD5BD55}" type="presParOf" srcId="{CE472B7F-9F3E-41BE-8068-5840F419708E}" destId="{EB536162-2CB2-41C7-9475-2E5114850A96}" srcOrd="0" destOrd="0" presId="urn:microsoft.com/office/officeart/2005/8/layout/process1"/>
    <dgm:cxn modelId="{915526E3-F58D-4FB9-B386-5CA2B053B97D}" type="presParOf" srcId="{B2B828C7-A1EE-42CF-BF93-300AA0004D09}" destId="{8E03563B-D628-466E-9139-73F4BD4361B8}" srcOrd="6" destOrd="0" presId="urn:microsoft.com/office/officeart/2005/8/layout/process1"/>
    <dgm:cxn modelId="{6B4B0A17-4802-4234-88C2-EE670CDCA005}" type="presParOf" srcId="{B2B828C7-A1EE-42CF-BF93-300AA0004D09}" destId="{5F41D1F5-7FB9-4453-BAD3-A0BA004C2374}" srcOrd="7" destOrd="0" presId="urn:microsoft.com/office/officeart/2005/8/layout/process1"/>
    <dgm:cxn modelId="{E699A6DF-39F2-4B06-A97B-569A69F18F9D}" type="presParOf" srcId="{5F41D1F5-7FB9-4453-BAD3-A0BA004C2374}" destId="{CD243EF7-5F63-4020-A38C-38488FF7223A}" srcOrd="0" destOrd="0" presId="urn:microsoft.com/office/officeart/2005/8/layout/process1"/>
    <dgm:cxn modelId="{E5E57903-6B63-485E-B592-72443D751CFA}" type="presParOf" srcId="{B2B828C7-A1EE-42CF-BF93-300AA0004D09}" destId="{9F8E885D-79F3-40AA-8506-BA88B9098312}" srcOrd="8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BD6BFF-63CB-4250-8B4C-01FA18831435}" type="doc">
      <dgm:prSet loTypeId="urn:microsoft.com/office/officeart/2005/8/layout/hProcess7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CS"/>
        </a:p>
      </dgm:t>
    </dgm:pt>
    <dgm:pt modelId="{5620973C-97D0-4B04-B799-C082D23B6FF5}">
      <dgm:prSet phldrT="[Text]"/>
      <dgm:spPr/>
      <dgm:t>
        <a:bodyPr/>
        <a:lstStyle/>
        <a:p>
          <a:r>
            <a:rPr lang="sr-Cyrl-CS" dirty="0" smtClean="0"/>
            <a:t>Образовни систем</a:t>
          </a:r>
          <a:endParaRPr lang="sr-Latn-CS" dirty="0"/>
        </a:p>
      </dgm:t>
    </dgm:pt>
    <dgm:pt modelId="{639021BA-4ECB-4B79-A00A-352B600A4092}" type="parTrans" cxnId="{B1F98BC3-E8A0-40B3-9DB0-B7C4B44A4404}">
      <dgm:prSet/>
      <dgm:spPr/>
      <dgm:t>
        <a:bodyPr/>
        <a:lstStyle/>
        <a:p>
          <a:endParaRPr lang="sr-Latn-CS"/>
        </a:p>
      </dgm:t>
    </dgm:pt>
    <dgm:pt modelId="{3E681E72-AF3A-467A-9FF1-81884D7E2F86}" type="sibTrans" cxnId="{B1F98BC3-E8A0-40B3-9DB0-B7C4B44A4404}">
      <dgm:prSet/>
      <dgm:spPr/>
      <dgm:t>
        <a:bodyPr/>
        <a:lstStyle/>
        <a:p>
          <a:endParaRPr lang="sr-Latn-CS"/>
        </a:p>
      </dgm:t>
    </dgm:pt>
    <dgm:pt modelId="{D4CDF31F-63A0-4852-B905-75D4FA14D428}">
      <dgm:prSet phldrT="[Text]" custT="1"/>
      <dgm:spPr/>
      <dgm:t>
        <a:bodyPr/>
        <a:lstStyle/>
        <a:p>
          <a:r>
            <a:rPr lang="sr-Cyrl-CS" sz="1800" dirty="0" smtClean="0"/>
            <a:t>Обезбедити обавезно образовање свим ученицима;</a:t>
          </a:r>
          <a:endParaRPr lang="sr-Latn-CS" sz="1800" dirty="0"/>
        </a:p>
      </dgm:t>
    </dgm:pt>
    <dgm:pt modelId="{2488480C-877B-4C59-B5E9-F173881210FD}" type="parTrans" cxnId="{6918D71A-13A5-438D-AD37-4832CB2EAE27}">
      <dgm:prSet/>
      <dgm:spPr/>
      <dgm:t>
        <a:bodyPr/>
        <a:lstStyle/>
        <a:p>
          <a:endParaRPr lang="sr-Latn-CS"/>
        </a:p>
      </dgm:t>
    </dgm:pt>
    <dgm:pt modelId="{D5167CD8-2219-4067-83A5-58A10BC9E35C}" type="sibTrans" cxnId="{6918D71A-13A5-438D-AD37-4832CB2EAE27}">
      <dgm:prSet/>
      <dgm:spPr/>
      <dgm:t>
        <a:bodyPr/>
        <a:lstStyle/>
        <a:p>
          <a:endParaRPr lang="sr-Latn-CS"/>
        </a:p>
      </dgm:t>
    </dgm:pt>
    <dgm:pt modelId="{34CA4DB6-7A33-49FD-9547-B33BE8604898}">
      <dgm:prSet phldrT="[Text]" custT="1"/>
      <dgm:spPr/>
      <dgm:t>
        <a:bodyPr/>
        <a:lstStyle/>
        <a:p>
          <a:r>
            <a:rPr lang="sr-Cyrl-CS" sz="1800" dirty="0" smtClean="0"/>
            <a:t>Обезбедити јединствено темељно образовање и упоредивост школа у целој земљи;</a:t>
          </a:r>
          <a:endParaRPr lang="sr-Latn-CS" sz="1800" dirty="0"/>
        </a:p>
      </dgm:t>
    </dgm:pt>
    <dgm:pt modelId="{D23D64AE-23A2-49B9-8751-C4F98441BF4C}" type="parTrans" cxnId="{E53DE29B-A34C-414B-895B-43998165093F}">
      <dgm:prSet/>
      <dgm:spPr/>
      <dgm:t>
        <a:bodyPr/>
        <a:lstStyle/>
        <a:p>
          <a:endParaRPr lang="sr-Latn-CS"/>
        </a:p>
      </dgm:t>
    </dgm:pt>
    <dgm:pt modelId="{2C74AAE5-57CE-41CD-92DE-871878EB918B}" type="sibTrans" cxnId="{E53DE29B-A34C-414B-895B-43998165093F}">
      <dgm:prSet/>
      <dgm:spPr/>
      <dgm:t>
        <a:bodyPr/>
        <a:lstStyle/>
        <a:p>
          <a:endParaRPr lang="sr-Latn-CS"/>
        </a:p>
      </dgm:t>
    </dgm:pt>
    <dgm:pt modelId="{E0A32FAA-D021-408B-9360-6EA862D7AA42}">
      <dgm:prSet phldrT="[Text]"/>
      <dgm:spPr/>
      <dgm:t>
        <a:bodyPr/>
        <a:lstStyle/>
        <a:p>
          <a:r>
            <a:rPr lang="sr-Cyrl-CS" dirty="0" smtClean="0"/>
            <a:t>Школа </a:t>
          </a:r>
          <a:endParaRPr lang="sr-Latn-CS" dirty="0"/>
        </a:p>
      </dgm:t>
    </dgm:pt>
    <dgm:pt modelId="{AC4FB2C8-B736-4866-8002-913144B60435}" type="parTrans" cxnId="{EFC18736-7611-4276-84BD-5C2BBDEB2F89}">
      <dgm:prSet/>
      <dgm:spPr/>
      <dgm:t>
        <a:bodyPr/>
        <a:lstStyle/>
        <a:p>
          <a:endParaRPr lang="sr-Latn-CS"/>
        </a:p>
      </dgm:t>
    </dgm:pt>
    <dgm:pt modelId="{42BECDF2-4260-49A7-93F5-ABE43D198B1C}" type="sibTrans" cxnId="{EFC18736-7611-4276-84BD-5C2BBDEB2F89}">
      <dgm:prSet/>
      <dgm:spPr/>
      <dgm:t>
        <a:bodyPr/>
        <a:lstStyle/>
        <a:p>
          <a:endParaRPr lang="sr-Latn-CS"/>
        </a:p>
      </dgm:t>
    </dgm:pt>
    <dgm:pt modelId="{6C8E6A16-D0A3-42A2-9D4E-387777ACC413}">
      <dgm:prSet phldrT="[Text]" custT="1"/>
      <dgm:spPr/>
      <dgm:t>
        <a:bodyPr/>
        <a:lstStyle/>
        <a:p>
          <a:r>
            <a:rPr lang="sr-Cyrl-CS" sz="1800" dirty="0" smtClean="0"/>
            <a:t>Образовни стандарди треба да буду чиниоци демократске културе школе;</a:t>
          </a:r>
        </a:p>
        <a:p>
          <a:r>
            <a:rPr lang="sr-Cyrl-CS" sz="1800" dirty="0" smtClean="0"/>
            <a:t>Национални образовни стандарди остављају школама велики простор слободе за унутаршколско планирање учења. </a:t>
          </a:r>
          <a:endParaRPr lang="sr-Latn-CS" sz="1800" dirty="0"/>
        </a:p>
      </dgm:t>
    </dgm:pt>
    <dgm:pt modelId="{FE05535E-1510-457D-AD43-1B5A39E49363}" type="parTrans" cxnId="{14EF97EE-B2F3-4BCA-B858-B23E10FC05CC}">
      <dgm:prSet/>
      <dgm:spPr/>
      <dgm:t>
        <a:bodyPr/>
        <a:lstStyle/>
        <a:p>
          <a:endParaRPr lang="sr-Latn-CS"/>
        </a:p>
      </dgm:t>
    </dgm:pt>
    <dgm:pt modelId="{645F7CCA-EA83-49DA-B198-A8CDAA98A1E1}" type="sibTrans" cxnId="{14EF97EE-B2F3-4BCA-B858-B23E10FC05CC}">
      <dgm:prSet/>
      <dgm:spPr/>
      <dgm:t>
        <a:bodyPr/>
        <a:lstStyle/>
        <a:p>
          <a:endParaRPr lang="sr-Latn-CS"/>
        </a:p>
      </dgm:t>
    </dgm:pt>
    <dgm:pt modelId="{7C5A74B6-6E98-46D6-AB8E-D78445FB83F9}">
      <dgm:prSet phldrT="[Text]"/>
      <dgm:spPr/>
      <dgm:t>
        <a:bodyPr/>
        <a:lstStyle/>
        <a:p>
          <a:r>
            <a:rPr lang="sr-Cyrl-CS" dirty="0" smtClean="0"/>
            <a:t>Наставна култура</a:t>
          </a:r>
          <a:endParaRPr lang="sr-Latn-CS" dirty="0"/>
        </a:p>
      </dgm:t>
    </dgm:pt>
    <dgm:pt modelId="{62AE381F-FE25-44F4-8240-298A0E2D4D37}" type="parTrans" cxnId="{EE710354-E706-43D0-B776-DCFB3911745D}">
      <dgm:prSet/>
      <dgm:spPr/>
      <dgm:t>
        <a:bodyPr/>
        <a:lstStyle/>
        <a:p>
          <a:endParaRPr lang="sr-Latn-CS"/>
        </a:p>
      </dgm:t>
    </dgm:pt>
    <dgm:pt modelId="{069A7485-A2B1-4211-82CD-79460DED1AA3}" type="sibTrans" cxnId="{EE710354-E706-43D0-B776-DCFB3911745D}">
      <dgm:prSet/>
      <dgm:spPr/>
      <dgm:t>
        <a:bodyPr/>
        <a:lstStyle/>
        <a:p>
          <a:endParaRPr lang="sr-Latn-CS"/>
        </a:p>
      </dgm:t>
    </dgm:pt>
    <dgm:pt modelId="{70F65719-E7BD-4872-A1E7-72D610622990}">
      <dgm:prSet phldrT="[Text]" custT="1"/>
      <dgm:spPr/>
      <dgm:t>
        <a:bodyPr/>
        <a:lstStyle/>
        <a:p>
          <a:r>
            <a:rPr lang="sr-Cyrl-CS" sz="1800" dirty="0" smtClean="0"/>
            <a:t>Покретачи су нове наставне културе на основу конструктивистичког схватања учења, с циљем развијања компетенција;</a:t>
          </a:r>
        </a:p>
        <a:p>
          <a:r>
            <a:rPr lang="sr-Cyrl-CS" sz="1800" dirty="0" smtClean="0"/>
            <a:t>Треба да понуде критеријуме добре наставе;</a:t>
          </a:r>
        </a:p>
        <a:p>
          <a:r>
            <a:rPr lang="sr-Cyrl-CS" sz="1800" dirty="0" smtClean="0"/>
            <a:t>Треба да представљају критеријуме за вредновање резултата учења и за повратну информацију наставницима.</a:t>
          </a:r>
          <a:endParaRPr lang="sr-Latn-CS" sz="1800" dirty="0"/>
        </a:p>
      </dgm:t>
    </dgm:pt>
    <dgm:pt modelId="{3B1ECA50-9CF7-4417-A96F-0B6E87DFE220}" type="parTrans" cxnId="{D4E1BBEE-EB11-4CF3-9366-82907D3FD71C}">
      <dgm:prSet/>
      <dgm:spPr/>
      <dgm:t>
        <a:bodyPr/>
        <a:lstStyle/>
        <a:p>
          <a:endParaRPr lang="sr-Latn-CS"/>
        </a:p>
      </dgm:t>
    </dgm:pt>
    <dgm:pt modelId="{7B3F15F6-C181-4727-9D4B-DE0EB6A8906F}" type="sibTrans" cxnId="{D4E1BBEE-EB11-4CF3-9366-82907D3FD71C}">
      <dgm:prSet/>
      <dgm:spPr/>
      <dgm:t>
        <a:bodyPr/>
        <a:lstStyle/>
        <a:p>
          <a:endParaRPr lang="sr-Latn-CS"/>
        </a:p>
      </dgm:t>
    </dgm:pt>
    <dgm:pt modelId="{6E6D4B7C-C6CF-47D9-829D-DA2A8F835C71}">
      <dgm:prSet phldrT="[Text]" phldr="1"/>
      <dgm:spPr/>
      <dgm:t>
        <a:bodyPr/>
        <a:lstStyle/>
        <a:p>
          <a:endParaRPr lang="sr-Latn-CS" sz="1600"/>
        </a:p>
      </dgm:t>
    </dgm:pt>
    <dgm:pt modelId="{7B979D35-E6BA-4903-B05B-D9F66FC7DCC2}" type="parTrans" cxnId="{5E85D03A-AFF6-4114-BF41-E449F2860F04}">
      <dgm:prSet/>
      <dgm:spPr/>
      <dgm:t>
        <a:bodyPr/>
        <a:lstStyle/>
        <a:p>
          <a:endParaRPr lang="sr-Latn-CS"/>
        </a:p>
      </dgm:t>
    </dgm:pt>
    <dgm:pt modelId="{7A574E18-4FF7-432C-B7EB-8116B2404CBD}" type="sibTrans" cxnId="{5E85D03A-AFF6-4114-BF41-E449F2860F04}">
      <dgm:prSet/>
      <dgm:spPr/>
      <dgm:t>
        <a:bodyPr/>
        <a:lstStyle/>
        <a:p>
          <a:endParaRPr lang="sr-Latn-CS"/>
        </a:p>
      </dgm:t>
    </dgm:pt>
    <dgm:pt modelId="{7941C631-8099-4282-B207-6D1FEC520FAE}">
      <dgm:prSet phldrT="[Text]" custT="1"/>
      <dgm:spPr/>
      <dgm:t>
        <a:bodyPr/>
        <a:lstStyle/>
        <a:p>
          <a:r>
            <a:rPr lang="sr-Cyrl-CS" sz="1800" dirty="0" smtClean="0"/>
            <a:t>Обезбедити транспарентност и помоћи свим заинтересованима у разумевању централних циљева школе.</a:t>
          </a:r>
          <a:endParaRPr lang="sr-Latn-CS" sz="1800" dirty="0"/>
        </a:p>
      </dgm:t>
    </dgm:pt>
    <dgm:pt modelId="{93ACEB4E-1B7E-43F3-9403-3E8A0F30D93B}" type="parTrans" cxnId="{5D6296D7-895F-4B67-B0F8-5D0BD16A5BF9}">
      <dgm:prSet/>
      <dgm:spPr/>
      <dgm:t>
        <a:bodyPr/>
        <a:lstStyle/>
        <a:p>
          <a:endParaRPr lang="sr-Latn-CS"/>
        </a:p>
      </dgm:t>
    </dgm:pt>
    <dgm:pt modelId="{A6AED537-987D-4FC5-AEC7-74FE50B5985C}" type="sibTrans" cxnId="{5D6296D7-895F-4B67-B0F8-5D0BD16A5BF9}">
      <dgm:prSet/>
      <dgm:spPr/>
      <dgm:t>
        <a:bodyPr/>
        <a:lstStyle/>
        <a:p>
          <a:endParaRPr lang="sr-Latn-CS"/>
        </a:p>
      </dgm:t>
    </dgm:pt>
    <dgm:pt modelId="{60D1F796-93E1-4A02-A052-9C65A5875A26}" type="pres">
      <dgm:prSet presAssocID="{CEBD6BFF-63CB-4250-8B4C-01FA188314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C4FE0573-FD6F-47A9-BA91-7D4E46497877}" type="pres">
      <dgm:prSet presAssocID="{5620973C-97D0-4B04-B799-C082D23B6FF5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25B98AD-1ACD-49C6-9046-A838FD3E5806}" type="pres">
      <dgm:prSet presAssocID="{5620973C-97D0-4B04-B799-C082D23B6FF5}" presName="bgRect" presStyleLbl="node1" presStyleIdx="0" presStyleCnt="3" custScaleY="150493" custLinFactNeighborX="1575" custLinFactNeighborY="2320"/>
      <dgm:spPr/>
      <dgm:t>
        <a:bodyPr/>
        <a:lstStyle/>
        <a:p>
          <a:endParaRPr lang="sr-Latn-CS"/>
        </a:p>
      </dgm:t>
    </dgm:pt>
    <dgm:pt modelId="{C028E910-1EF6-4598-A66E-26C118A893B2}" type="pres">
      <dgm:prSet presAssocID="{5620973C-97D0-4B04-B799-C082D23B6FF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676A6C1-BB80-491A-9636-47A8FC426B92}" type="pres">
      <dgm:prSet presAssocID="{5620973C-97D0-4B04-B799-C082D23B6FF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7316320-AAC6-474C-83D8-F95CFBD4E2B1}" type="pres">
      <dgm:prSet presAssocID="{3E681E72-AF3A-467A-9FF1-81884D7E2F86}" presName="hSp" presStyleCnt="0"/>
      <dgm:spPr/>
      <dgm:t>
        <a:bodyPr/>
        <a:lstStyle/>
        <a:p>
          <a:endParaRPr lang="sr-Latn-CS"/>
        </a:p>
      </dgm:t>
    </dgm:pt>
    <dgm:pt modelId="{46B81BCC-2BAB-4AE6-BC0C-D003C9C46769}" type="pres">
      <dgm:prSet presAssocID="{3E681E72-AF3A-467A-9FF1-81884D7E2F86}" presName="vProcSp" presStyleCnt="0"/>
      <dgm:spPr/>
      <dgm:t>
        <a:bodyPr/>
        <a:lstStyle/>
        <a:p>
          <a:endParaRPr lang="sr-Latn-CS"/>
        </a:p>
      </dgm:t>
    </dgm:pt>
    <dgm:pt modelId="{06E0EF0F-30EF-433B-8BC2-194DB3C89D33}" type="pres">
      <dgm:prSet presAssocID="{3E681E72-AF3A-467A-9FF1-81884D7E2F86}" presName="vSp1" presStyleCnt="0"/>
      <dgm:spPr/>
      <dgm:t>
        <a:bodyPr/>
        <a:lstStyle/>
        <a:p>
          <a:endParaRPr lang="sr-Latn-CS"/>
        </a:p>
      </dgm:t>
    </dgm:pt>
    <dgm:pt modelId="{DAB5CBFD-B889-407C-B65D-C02652CEFEC4}" type="pres">
      <dgm:prSet presAssocID="{3E681E72-AF3A-467A-9FF1-81884D7E2F86}" presName="simulatedConn" presStyleLbl="solidFgAcc1" presStyleIdx="0" presStyleCnt="2"/>
      <dgm:spPr/>
      <dgm:t>
        <a:bodyPr/>
        <a:lstStyle/>
        <a:p>
          <a:endParaRPr lang="sr-Latn-CS"/>
        </a:p>
      </dgm:t>
    </dgm:pt>
    <dgm:pt modelId="{8B4F8121-428C-409A-A765-3EE40FE81AAD}" type="pres">
      <dgm:prSet presAssocID="{3E681E72-AF3A-467A-9FF1-81884D7E2F86}" presName="vSp2" presStyleCnt="0"/>
      <dgm:spPr/>
      <dgm:t>
        <a:bodyPr/>
        <a:lstStyle/>
        <a:p>
          <a:endParaRPr lang="sr-Latn-CS"/>
        </a:p>
      </dgm:t>
    </dgm:pt>
    <dgm:pt modelId="{7D7153FF-2C42-489A-9BE8-1A02F0CF7F3C}" type="pres">
      <dgm:prSet presAssocID="{3E681E72-AF3A-467A-9FF1-81884D7E2F86}" presName="sibTrans" presStyleCnt="0"/>
      <dgm:spPr/>
      <dgm:t>
        <a:bodyPr/>
        <a:lstStyle/>
        <a:p>
          <a:endParaRPr lang="sr-Latn-CS"/>
        </a:p>
      </dgm:t>
    </dgm:pt>
    <dgm:pt modelId="{E47BA90D-0BD6-4116-B20E-A42618F4F1AE}" type="pres">
      <dgm:prSet presAssocID="{E0A32FAA-D021-408B-9360-6EA862D7AA4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85732AE-5713-4DAC-8611-BAC6783007F2}" type="pres">
      <dgm:prSet presAssocID="{E0A32FAA-D021-408B-9360-6EA862D7AA42}" presName="bgRect" presStyleLbl="node1" presStyleIdx="1" presStyleCnt="3" custScaleY="150493"/>
      <dgm:spPr/>
      <dgm:t>
        <a:bodyPr/>
        <a:lstStyle/>
        <a:p>
          <a:endParaRPr lang="sr-Latn-CS"/>
        </a:p>
      </dgm:t>
    </dgm:pt>
    <dgm:pt modelId="{9AEF4151-CD46-478F-A5D4-DBDC225A5C51}" type="pres">
      <dgm:prSet presAssocID="{E0A32FAA-D021-408B-9360-6EA862D7AA4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AD87FC4-8257-4BAD-BE83-FA600D7F147C}" type="pres">
      <dgm:prSet presAssocID="{E0A32FAA-D021-408B-9360-6EA862D7AA4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22232FC-21B5-467F-ABB0-B3BFFDB3B55F}" type="pres">
      <dgm:prSet presAssocID="{42BECDF2-4260-49A7-93F5-ABE43D198B1C}" presName="hSp" presStyleCnt="0"/>
      <dgm:spPr/>
      <dgm:t>
        <a:bodyPr/>
        <a:lstStyle/>
        <a:p>
          <a:endParaRPr lang="sr-Latn-CS"/>
        </a:p>
      </dgm:t>
    </dgm:pt>
    <dgm:pt modelId="{3A9D2CF4-27C5-4FD2-84B5-9E3E39A5B93C}" type="pres">
      <dgm:prSet presAssocID="{42BECDF2-4260-49A7-93F5-ABE43D198B1C}" presName="vProcSp" presStyleCnt="0"/>
      <dgm:spPr/>
      <dgm:t>
        <a:bodyPr/>
        <a:lstStyle/>
        <a:p>
          <a:endParaRPr lang="sr-Latn-CS"/>
        </a:p>
      </dgm:t>
    </dgm:pt>
    <dgm:pt modelId="{BA6AA69A-F18A-4ABF-A42A-EB5EB51CF46B}" type="pres">
      <dgm:prSet presAssocID="{42BECDF2-4260-49A7-93F5-ABE43D198B1C}" presName="vSp1" presStyleCnt="0"/>
      <dgm:spPr/>
      <dgm:t>
        <a:bodyPr/>
        <a:lstStyle/>
        <a:p>
          <a:endParaRPr lang="sr-Latn-CS"/>
        </a:p>
      </dgm:t>
    </dgm:pt>
    <dgm:pt modelId="{6F66922C-5A73-4633-9598-36B28A12A401}" type="pres">
      <dgm:prSet presAssocID="{42BECDF2-4260-49A7-93F5-ABE43D198B1C}" presName="simulatedConn" presStyleLbl="solidFgAcc1" presStyleIdx="1" presStyleCnt="2"/>
      <dgm:spPr/>
      <dgm:t>
        <a:bodyPr/>
        <a:lstStyle/>
        <a:p>
          <a:endParaRPr lang="sr-Latn-CS"/>
        </a:p>
      </dgm:t>
    </dgm:pt>
    <dgm:pt modelId="{5E8F98B9-C5B0-4B4A-80BE-19034ACA518D}" type="pres">
      <dgm:prSet presAssocID="{42BECDF2-4260-49A7-93F5-ABE43D198B1C}" presName="vSp2" presStyleCnt="0"/>
      <dgm:spPr/>
      <dgm:t>
        <a:bodyPr/>
        <a:lstStyle/>
        <a:p>
          <a:endParaRPr lang="sr-Latn-CS"/>
        </a:p>
      </dgm:t>
    </dgm:pt>
    <dgm:pt modelId="{5179FB87-F99B-47BD-82FA-931359CCA579}" type="pres">
      <dgm:prSet presAssocID="{42BECDF2-4260-49A7-93F5-ABE43D198B1C}" presName="sibTrans" presStyleCnt="0"/>
      <dgm:spPr/>
      <dgm:t>
        <a:bodyPr/>
        <a:lstStyle/>
        <a:p>
          <a:endParaRPr lang="sr-Latn-CS"/>
        </a:p>
      </dgm:t>
    </dgm:pt>
    <dgm:pt modelId="{B7DB8C57-9D29-4F25-BCFD-4585621CC47B}" type="pres">
      <dgm:prSet presAssocID="{7C5A74B6-6E98-46D6-AB8E-D78445FB83F9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1F27652-A521-4F28-B341-9A2DA0D8CAA0}" type="pres">
      <dgm:prSet presAssocID="{7C5A74B6-6E98-46D6-AB8E-D78445FB83F9}" presName="bgRect" presStyleLbl="node1" presStyleIdx="2" presStyleCnt="3" custScaleY="150493"/>
      <dgm:spPr/>
      <dgm:t>
        <a:bodyPr/>
        <a:lstStyle/>
        <a:p>
          <a:endParaRPr lang="sr-Latn-CS"/>
        </a:p>
      </dgm:t>
    </dgm:pt>
    <dgm:pt modelId="{CACA279C-A0F3-4F0C-B80D-FF516C591F64}" type="pres">
      <dgm:prSet presAssocID="{7C5A74B6-6E98-46D6-AB8E-D78445FB83F9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A6FCED6-BCEB-456E-95BC-BCC68DF8A195}" type="pres">
      <dgm:prSet presAssocID="{7C5A74B6-6E98-46D6-AB8E-D78445FB83F9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5D6296D7-895F-4B67-B0F8-5D0BD16A5BF9}" srcId="{5620973C-97D0-4B04-B799-C082D23B6FF5}" destId="{7941C631-8099-4282-B207-6D1FEC520FAE}" srcOrd="2" destOrd="0" parTransId="{93ACEB4E-1B7E-43F3-9403-3E8A0F30D93B}" sibTransId="{A6AED537-987D-4FC5-AEC7-74FE50B5985C}"/>
    <dgm:cxn modelId="{80736462-3882-4E4E-BAF3-5DA6F3FBA969}" type="presOf" srcId="{70F65719-E7BD-4872-A1E7-72D610622990}" destId="{EA6FCED6-BCEB-456E-95BC-BCC68DF8A195}" srcOrd="0" destOrd="0" presId="urn:microsoft.com/office/officeart/2005/8/layout/hProcess7"/>
    <dgm:cxn modelId="{AB5EEE2E-0820-4A58-BB36-D5A627940E1F}" type="presOf" srcId="{6E6D4B7C-C6CF-47D9-829D-DA2A8F835C71}" destId="{EA6FCED6-BCEB-456E-95BC-BCC68DF8A195}" srcOrd="0" destOrd="1" presId="urn:microsoft.com/office/officeart/2005/8/layout/hProcess7"/>
    <dgm:cxn modelId="{2A62C242-2CD1-40D9-8481-5DF4ABDE86C0}" type="presOf" srcId="{5620973C-97D0-4B04-B799-C082D23B6FF5}" destId="{C028E910-1EF6-4598-A66E-26C118A893B2}" srcOrd="1" destOrd="0" presId="urn:microsoft.com/office/officeart/2005/8/layout/hProcess7"/>
    <dgm:cxn modelId="{66057E42-BA5F-4240-B473-B875DCD54925}" type="presOf" srcId="{CEBD6BFF-63CB-4250-8B4C-01FA18831435}" destId="{60D1F796-93E1-4A02-A052-9C65A5875A26}" srcOrd="0" destOrd="0" presId="urn:microsoft.com/office/officeart/2005/8/layout/hProcess7"/>
    <dgm:cxn modelId="{9F515F24-6406-4D07-A1EA-A209DCFF2DE0}" type="presOf" srcId="{5620973C-97D0-4B04-B799-C082D23B6FF5}" destId="{225B98AD-1ACD-49C6-9046-A838FD3E5806}" srcOrd="0" destOrd="0" presId="urn:microsoft.com/office/officeart/2005/8/layout/hProcess7"/>
    <dgm:cxn modelId="{6918D71A-13A5-438D-AD37-4832CB2EAE27}" srcId="{5620973C-97D0-4B04-B799-C082D23B6FF5}" destId="{D4CDF31F-63A0-4852-B905-75D4FA14D428}" srcOrd="0" destOrd="0" parTransId="{2488480C-877B-4C59-B5E9-F173881210FD}" sibTransId="{D5167CD8-2219-4067-83A5-58A10BC9E35C}"/>
    <dgm:cxn modelId="{D4D7ECAF-8B2F-4407-B326-33AD14E6670C}" type="presOf" srcId="{7941C631-8099-4282-B207-6D1FEC520FAE}" destId="{5676A6C1-BB80-491A-9636-47A8FC426B92}" srcOrd="0" destOrd="2" presId="urn:microsoft.com/office/officeart/2005/8/layout/hProcess7"/>
    <dgm:cxn modelId="{A30A8AB8-3C79-4CF2-8B61-FCB3E2C837CE}" type="presOf" srcId="{6C8E6A16-D0A3-42A2-9D4E-387777ACC413}" destId="{EAD87FC4-8257-4BAD-BE83-FA600D7F147C}" srcOrd="0" destOrd="0" presId="urn:microsoft.com/office/officeart/2005/8/layout/hProcess7"/>
    <dgm:cxn modelId="{14EF97EE-B2F3-4BCA-B858-B23E10FC05CC}" srcId="{E0A32FAA-D021-408B-9360-6EA862D7AA42}" destId="{6C8E6A16-D0A3-42A2-9D4E-387777ACC413}" srcOrd="0" destOrd="0" parTransId="{FE05535E-1510-457D-AD43-1B5A39E49363}" sibTransId="{645F7CCA-EA83-49DA-B198-A8CDAA98A1E1}"/>
    <dgm:cxn modelId="{993191C9-4975-4AA2-A692-D6F2D36D6062}" type="presOf" srcId="{E0A32FAA-D021-408B-9360-6EA862D7AA42}" destId="{C85732AE-5713-4DAC-8611-BAC6783007F2}" srcOrd="0" destOrd="0" presId="urn:microsoft.com/office/officeart/2005/8/layout/hProcess7"/>
    <dgm:cxn modelId="{B1F98BC3-E8A0-40B3-9DB0-B7C4B44A4404}" srcId="{CEBD6BFF-63CB-4250-8B4C-01FA18831435}" destId="{5620973C-97D0-4B04-B799-C082D23B6FF5}" srcOrd="0" destOrd="0" parTransId="{639021BA-4ECB-4B79-A00A-352B600A4092}" sibTransId="{3E681E72-AF3A-467A-9FF1-81884D7E2F86}"/>
    <dgm:cxn modelId="{A095001D-8781-4F6B-BDC7-3A245672766D}" type="presOf" srcId="{E0A32FAA-D021-408B-9360-6EA862D7AA42}" destId="{9AEF4151-CD46-478F-A5D4-DBDC225A5C51}" srcOrd="1" destOrd="0" presId="urn:microsoft.com/office/officeart/2005/8/layout/hProcess7"/>
    <dgm:cxn modelId="{74606701-E585-4209-AFDB-ADC82AB81276}" type="presOf" srcId="{7C5A74B6-6E98-46D6-AB8E-D78445FB83F9}" destId="{CACA279C-A0F3-4F0C-B80D-FF516C591F64}" srcOrd="1" destOrd="0" presId="urn:microsoft.com/office/officeart/2005/8/layout/hProcess7"/>
    <dgm:cxn modelId="{D4E1BBEE-EB11-4CF3-9366-82907D3FD71C}" srcId="{7C5A74B6-6E98-46D6-AB8E-D78445FB83F9}" destId="{70F65719-E7BD-4872-A1E7-72D610622990}" srcOrd="0" destOrd="0" parTransId="{3B1ECA50-9CF7-4417-A96F-0B6E87DFE220}" sibTransId="{7B3F15F6-C181-4727-9D4B-DE0EB6A8906F}"/>
    <dgm:cxn modelId="{E53DE29B-A34C-414B-895B-43998165093F}" srcId="{5620973C-97D0-4B04-B799-C082D23B6FF5}" destId="{34CA4DB6-7A33-49FD-9547-B33BE8604898}" srcOrd="1" destOrd="0" parTransId="{D23D64AE-23A2-49B9-8751-C4F98441BF4C}" sibTransId="{2C74AAE5-57CE-41CD-92DE-871878EB918B}"/>
    <dgm:cxn modelId="{EE710354-E706-43D0-B776-DCFB3911745D}" srcId="{CEBD6BFF-63CB-4250-8B4C-01FA18831435}" destId="{7C5A74B6-6E98-46D6-AB8E-D78445FB83F9}" srcOrd="2" destOrd="0" parTransId="{62AE381F-FE25-44F4-8240-298A0E2D4D37}" sibTransId="{069A7485-A2B1-4211-82CD-79460DED1AA3}"/>
    <dgm:cxn modelId="{1DD0A1AD-E25C-418B-B8A4-FE4787FBC85B}" type="presOf" srcId="{D4CDF31F-63A0-4852-B905-75D4FA14D428}" destId="{5676A6C1-BB80-491A-9636-47A8FC426B92}" srcOrd="0" destOrd="0" presId="urn:microsoft.com/office/officeart/2005/8/layout/hProcess7"/>
    <dgm:cxn modelId="{B5AD5D7E-9120-4132-B856-372182D14C20}" type="presOf" srcId="{7C5A74B6-6E98-46D6-AB8E-D78445FB83F9}" destId="{C1F27652-A521-4F28-B341-9A2DA0D8CAA0}" srcOrd="0" destOrd="0" presId="urn:microsoft.com/office/officeart/2005/8/layout/hProcess7"/>
    <dgm:cxn modelId="{EFC18736-7611-4276-84BD-5C2BBDEB2F89}" srcId="{CEBD6BFF-63CB-4250-8B4C-01FA18831435}" destId="{E0A32FAA-D021-408B-9360-6EA862D7AA42}" srcOrd="1" destOrd="0" parTransId="{AC4FB2C8-B736-4866-8002-913144B60435}" sibTransId="{42BECDF2-4260-49A7-93F5-ABE43D198B1C}"/>
    <dgm:cxn modelId="{5E85D03A-AFF6-4114-BF41-E449F2860F04}" srcId="{7C5A74B6-6E98-46D6-AB8E-D78445FB83F9}" destId="{6E6D4B7C-C6CF-47D9-829D-DA2A8F835C71}" srcOrd="1" destOrd="0" parTransId="{7B979D35-E6BA-4903-B05B-D9F66FC7DCC2}" sibTransId="{7A574E18-4FF7-432C-B7EB-8116B2404CBD}"/>
    <dgm:cxn modelId="{B31ED248-7A1E-485C-8379-FB92E30AF802}" type="presOf" srcId="{34CA4DB6-7A33-49FD-9547-B33BE8604898}" destId="{5676A6C1-BB80-491A-9636-47A8FC426B92}" srcOrd="0" destOrd="1" presId="urn:microsoft.com/office/officeart/2005/8/layout/hProcess7"/>
    <dgm:cxn modelId="{5013507F-6B91-4CA1-A546-4B9FE090A0D3}" type="presParOf" srcId="{60D1F796-93E1-4A02-A052-9C65A5875A26}" destId="{C4FE0573-FD6F-47A9-BA91-7D4E46497877}" srcOrd="0" destOrd="0" presId="urn:microsoft.com/office/officeart/2005/8/layout/hProcess7"/>
    <dgm:cxn modelId="{3C325DEA-CEA7-45C5-9E31-B1A494177151}" type="presParOf" srcId="{C4FE0573-FD6F-47A9-BA91-7D4E46497877}" destId="{225B98AD-1ACD-49C6-9046-A838FD3E5806}" srcOrd="0" destOrd="0" presId="urn:microsoft.com/office/officeart/2005/8/layout/hProcess7"/>
    <dgm:cxn modelId="{A86DD7DD-49E8-4B1F-BCC7-0BA4484FD99E}" type="presParOf" srcId="{C4FE0573-FD6F-47A9-BA91-7D4E46497877}" destId="{C028E910-1EF6-4598-A66E-26C118A893B2}" srcOrd="1" destOrd="0" presId="urn:microsoft.com/office/officeart/2005/8/layout/hProcess7"/>
    <dgm:cxn modelId="{C32C3310-AA77-4A48-A9AB-931BAFA57E04}" type="presParOf" srcId="{C4FE0573-FD6F-47A9-BA91-7D4E46497877}" destId="{5676A6C1-BB80-491A-9636-47A8FC426B92}" srcOrd="2" destOrd="0" presId="urn:microsoft.com/office/officeart/2005/8/layout/hProcess7"/>
    <dgm:cxn modelId="{5B5D6A02-81F3-4058-9E45-2B40C72BDBA7}" type="presParOf" srcId="{60D1F796-93E1-4A02-A052-9C65A5875A26}" destId="{B7316320-AAC6-474C-83D8-F95CFBD4E2B1}" srcOrd="1" destOrd="0" presId="urn:microsoft.com/office/officeart/2005/8/layout/hProcess7"/>
    <dgm:cxn modelId="{048F1578-B4BE-47AF-BD05-9E9DBEAE0AB6}" type="presParOf" srcId="{60D1F796-93E1-4A02-A052-9C65A5875A26}" destId="{46B81BCC-2BAB-4AE6-BC0C-D003C9C46769}" srcOrd="2" destOrd="0" presId="urn:microsoft.com/office/officeart/2005/8/layout/hProcess7"/>
    <dgm:cxn modelId="{6DF02634-6FD2-4ED3-B607-D830890E07E6}" type="presParOf" srcId="{46B81BCC-2BAB-4AE6-BC0C-D003C9C46769}" destId="{06E0EF0F-30EF-433B-8BC2-194DB3C89D33}" srcOrd="0" destOrd="0" presId="urn:microsoft.com/office/officeart/2005/8/layout/hProcess7"/>
    <dgm:cxn modelId="{5216D592-B9C6-42FC-9FAD-3E022004BD62}" type="presParOf" srcId="{46B81BCC-2BAB-4AE6-BC0C-D003C9C46769}" destId="{DAB5CBFD-B889-407C-B65D-C02652CEFEC4}" srcOrd="1" destOrd="0" presId="urn:microsoft.com/office/officeart/2005/8/layout/hProcess7"/>
    <dgm:cxn modelId="{FB8A2BDC-5CC5-4408-B924-A02F3699A583}" type="presParOf" srcId="{46B81BCC-2BAB-4AE6-BC0C-D003C9C46769}" destId="{8B4F8121-428C-409A-A765-3EE40FE81AAD}" srcOrd="2" destOrd="0" presId="urn:microsoft.com/office/officeart/2005/8/layout/hProcess7"/>
    <dgm:cxn modelId="{95C0A5C6-6B73-4F25-8422-D9AB3F0D12F7}" type="presParOf" srcId="{60D1F796-93E1-4A02-A052-9C65A5875A26}" destId="{7D7153FF-2C42-489A-9BE8-1A02F0CF7F3C}" srcOrd="3" destOrd="0" presId="urn:microsoft.com/office/officeart/2005/8/layout/hProcess7"/>
    <dgm:cxn modelId="{7EAA4E33-D877-4EC9-B184-E1B7D7459786}" type="presParOf" srcId="{60D1F796-93E1-4A02-A052-9C65A5875A26}" destId="{E47BA90D-0BD6-4116-B20E-A42618F4F1AE}" srcOrd="4" destOrd="0" presId="urn:microsoft.com/office/officeart/2005/8/layout/hProcess7"/>
    <dgm:cxn modelId="{5DD532F8-696F-41AA-B393-E5FC6C4D8C3E}" type="presParOf" srcId="{E47BA90D-0BD6-4116-B20E-A42618F4F1AE}" destId="{C85732AE-5713-4DAC-8611-BAC6783007F2}" srcOrd="0" destOrd="0" presId="urn:microsoft.com/office/officeart/2005/8/layout/hProcess7"/>
    <dgm:cxn modelId="{B0A38C6A-2E6F-4E1A-B313-F212300DA36E}" type="presParOf" srcId="{E47BA90D-0BD6-4116-B20E-A42618F4F1AE}" destId="{9AEF4151-CD46-478F-A5D4-DBDC225A5C51}" srcOrd="1" destOrd="0" presId="urn:microsoft.com/office/officeart/2005/8/layout/hProcess7"/>
    <dgm:cxn modelId="{B3271BF7-DAAA-41D6-8B0A-2961C2C71E46}" type="presParOf" srcId="{E47BA90D-0BD6-4116-B20E-A42618F4F1AE}" destId="{EAD87FC4-8257-4BAD-BE83-FA600D7F147C}" srcOrd="2" destOrd="0" presId="urn:microsoft.com/office/officeart/2005/8/layout/hProcess7"/>
    <dgm:cxn modelId="{7C983437-726D-4C2D-8D53-2519217A20AF}" type="presParOf" srcId="{60D1F796-93E1-4A02-A052-9C65A5875A26}" destId="{A22232FC-21B5-467F-ABB0-B3BFFDB3B55F}" srcOrd="5" destOrd="0" presId="urn:microsoft.com/office/officeart/2005/8/layout/hProcess7"/>
    <dgm:cxn modelId="{47497378-4AD5-409B-AEA2-78102D12F4C9}" type="presParOf" srcId="{60D1F796-93E1-4A02-A052-9C65A5875A26}" destId="{3A9D2CF4-27C5-4FD2-84B5-9E3E39A5B93C}" srcOrd="6" destOrd="0" presId="urn:microsoft.com/office/officeart/2005/8/layout/hProcess7"/>
    <dgm:cxn modelId="{621417CB-DEF6-488F-911C-8626C855EB52}" type="presParOf" srcId="{3A9D2CF4-27C5-4FD2-84B5-9E3E39A5B93C}" destId="{BA6AA69A-F18A-4ABF-A42A-EB5EB51CF46B}" srcOrd="0" destOrd="0" presId="urn:microsoft.com/office/officeart/2005/8/layout/hProcess7"/>
    <dgm:cxn modelId="{C737D1A9-D056-4C7F-87CB-A529B191EC4D}" type="presParOf" srcId="{3A9D2CF4-27C5-4FD2-84B5-9E3E39A5B93C}" destId="{6F66922C-5A73-4633-9598-36B28A12A401}" srcOrd="1" destOrd="0" presId="urn:microsoft.com/office/officeart/2005/8/layout/hProcess7"/>
    <dgm:cxn modelId="{D6A51A34-9097-465F-90C3-64BA283D52C0}" type="presParOf" srcId="{3A9D2CF4-27C5-4FD2-84B5-9E3E39A5B93C}" destId="{5E8F98B9-C5B0-4B4A-80BE-19034ACA518D}" srcOrd="2" destOrd="0" presId="urn:microsoft.com/office/officeart/2005/8/layout/hProcess7"/>
    <dgm:cxn modelId="{817A61B7-38CB-46ED-B298-39B01D5F8C3A}" type="presParOf" srcId="{60D1F796-93E1-4A02-A052-9C65A5875A26}" destId="{5179FB87-F99B-47BD-82FA-931359CCA579}" srcOrd="7" destOrd="0" presId="urn:microsoft.com/office/officeart/2005/8/layout/hProcess7"/>
    <dgm:cxn modelId="{CE69B2CB-8CCA-4199-A7E1-AF03F8AE1C1B}" type="presParOf" srcId="{60D1F796-93E1-4A02-A052-9C65A5875A26}" destId="{B7DB8C57-9D29-4F25-BCFD-4585621CC47B}" srcOrd="8" destOrd="0" presId="urn:microsoft.com/office/officeart/2005/8/layout/hProcess7"/>
    <dgm:cxn modelId="{20996A32-1103-4357-806D-A0A0BD8C4AB8}" type="presParOf" srcId="{B7DB8C57-9D29-4F25-BCFD-4585621CC47B}" destId="{C1F27652-A521-4F28-B341-9A2DA0D8CAA0}" srcOrd="0" destOrd="0" presId="urn:microsoft.com/office/officeart/2005/8/layout/hProcess7"/>
    <dgm:cxn modelId="{A533A1CA-61A1-4248-BF8B-15152F81A697}" type="presParOf" srcId="{B7DB8C57-9D29-4F25-BCFD-4585621CC47B}" destId="{CACA279C-A0F3-4F0C-B80D-FF516C591F64}" srcOrd="1" destOrd="0" presId="urn:microsoft.com/office/officeart/2005/8/layout/hProcess7"/>
    <dgm:cxn modelId="{7A7B13E0-BFA0-46F1-B5C3-E1FF9B91DBA8}" type="presParOf" srcId="{B7DB8C57-9D29-4F25-BCFD-4585621CC47B}" destId="{EA6FCED6-BCEB-456E-95BC-BCC68DF8A195}" srcOrd="2" destOrd="0" presId="urn:microsoft.com/office/officeart/2005/8/layout/hProcess7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6987DC-050F-436A-8D18-12CD459D3EBA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CS"/>
        </a:p>
      </dgm:t>
    </dgm:pt>
    <dgm:pt modelId="{B0A66C7B-3627-49DE-87DF-FA2A449D1177}">
      <dgm:prSet phldrT="[Text]"/>
      <dgm:spPr/>
      <dgm:t>
        <a:bodyPr/>
        <a:lstStyle/>
        <a:p>
          <a:r>
            <a:rPr lang="sr-Cyrl-CS" dirty="0" smtClean="0"/>
            <a:t>Кључне компетенције</a:t>
          </a:r>
          <a:endParaRPr lang="sr-Latn-CS" dirty="0"/>
        </a:p>
      </dgm:t>
    </dgm:pt>
    <dgm:pt modelId="{A50AD9DB-C64E-4E26-B3E6-34FF4DF03018}" type="parTrans" cxnId="{A9894D7E-6D45-4C4B-821B-4346CBDF6198}">
      <dgm:prSet/>
      <dgm:spPr/>
      <dgm:t>
        <a:bodyPr/>
        <a:lstStyle/>
        <a:p>
          <a:endParaRPr lang="sr-Latn-CS"/>
        </a:p>
      </dgm:t>
    </dgm:pt>
    <dgm:pt modelId="{18999049-349A-4992-91CA-7487E902082F}" type="sibTrans" cxnId="{A9894D7E-6D45-4C4B-821B-4346CBDF6198}">
      <dgm:prSet/>
      <dgm:spPr/>
      <dgm:t>
        <a:bodyPr/>
        <a:lstStyle/>
        <a:p>
          <a:endParaRPr lang="sr-Latn-CS"/>
        </a:p>
      </dgm:t>
    </dgm:pt>
    <dgm:pt modelId="{120B2D0E-7433-40B6-B1B0-8647C8AAF1A6}">
      <dgm:prSet phldrT="[Text]"/>
      <dgm:spPr/>
      <dgm:t>
        <a:bodyPr/>
        <a:lstStyle/>
        <a:p>
          <a:r>
            <a:rPr lang="sr-Cyrl-CS" dirty="0" smtClean="0"/>
            <a:t>Ниво постигнућа (основни, средњи, виши)</a:t>
          </a:r>
          <a:endParaRPr lang="sr-Latn-CS" dirty="0"/>
        </a:p>
      </dgm:t>
    </dgm:pt>
    <dgm:pt modelId="{2B5E78F3-EBF5-4350-B5B2-902A32028DC5}" type="parTrans" cxnId="{D53CCD25-5DEB-4B0E-A3DC-2098FFED2324}">
      <dgm:prSet/>
      <dgm:spPr/>
      <dgm:t>
        <a:bodyPr/>
        <a:lstStyle/>
        <a:p>
          <a:endParaRPr lang="sr-Latn-CS"/>
        </a:p>
      </dgm:t>
    </dgm:pt>
    <dgm:pt modelId="{759A2AAE-AD29-4FE1-AAC5-4E9B576874E0}" type="sibTrans" cxnId="{D53CCD25-5DEB-4B0E-A3DC-2098FFED2324}">
      <dgm:prSet/>
      <dgm:spPr/>
      <dgm:t>
        <a:bodyPr/>
        <a:lstStyle/>
        <a:p>
          <a:endParaRPr lang="sr-Latn-CS"/>
        </a:p>
      </dgm:t>
    </dgm:pt>
    <dgm:pt modelId="{BDAD1F3F-8138-4D9E-BD7D-898ED8D357A1}">
      <dgm:prSet phldrT="[Text]"/>
      <dgm:spPr/>
      <dgm:t>
        <a:bodyPr/>
        <a:lstStyle/>
        <a:p>
          <a:r>
            <a:rPr lang="sr-Cyrl-CS" dirty="0" smtClean="0"/>
            <a:t>Квалитет (система, школе, наставе)</a:t>
          </a:r>
          <a:endParaRPr lang="sr-Latn-CS" dirty="0"/>
        </a:p>
      </dgm:t>
    </dgm:pt>
    <dgm:pt modelId="{DF7A17EC-63AE-4740-ACB0-6C9F089D5C75}" type="parTrans" cxnId="{F2743319-07F5-4DB0-AF4A-0F796DA9029A}">
      <dgm:prSet/>
      <dgm:spPr/>
      <dgm:t>
        <a:bodyPr/>
        <a:lstStyle/>
        <a:p>
          <a:endParaRPr lang="sr-Latn-CS"/>
        </a:p>
      </dgm:t>
    </dgm:pt>
    <dgm:pt modelId="{822FE4C4-7F1E-4037-9D31-8DB0F979BDFA}" type="sibTrans" cxnId="{F2743319-07F5-4DB0-AF4A-0F796DA9029A}">
      <dgm:prSet/>
      <dgm:spPr/>
      <dgm:t>
        <a:bodyPr/>
        <a:lstStyle/>
        <a:p>
          <a:endParaRPr lang="sr-Latn-CS"/>
        </a:p>
      </dgm:t>
    </dgm:pt>
    <dgm:pt modelId="{55349223-835E-4EEA-8D98-9C1BE29B0DE9}">
      <dgm:prSet phldrT="[Text]"/>
      <dgm:spPr/>
      <dgm:t>
        <a:bodyPr/>
        <a:lstStyle/>
        <a:p>
          <a:r>
            <a:rPr lang="sr-Cyrl-CS" dirty="0" smtClean="0"/>
            <a:t>Контрола (вредновање)</a:t>
          </a:r>
          <a:endParaRPr lang="sr-Latn-CS" dirty="0"/>
        </a:p>
      </dgm:t>
    </dgm:pt>
    <dgm:pt modelId="{96C78BA5-E584-4740-8F99-36AAB8DAD153}" type="parTrans" cxnId="{DFD74613-15E9-451E-8803-6DE51B1065CB}">
      <dgm:prSet/>
      <dgm:spPr/>
      <dgm:t>
        <a:bodyPr/>
        <a:lstStyle/>
        <a:p>
          <a:endParaRPr lang="sr-Latn-CS"/>
        </a:p>
      </dgm:t>
    </dgm:pt>
    <dgm:pt modelId="{9B020C07-A49A-4A43-9106-B10E8C8E3657}" type="sibTrans" cxnId="{DFD74613-15E9-451E-8803-6DE51B1065CB}">
      <dgm:prSet/>
      <dgm:spPr/>
      <dgm:t>
        <a:bodyPr/>
        <a:lstStyle/>
        <a:p>
          <a:endParaRPr lang="sr-Latn-CS"/>
        </a:p>
      </dgm:t>
    </dgm:pt>
    <dgm:pt modelId="{AB3F5319-C9DA-4996-B6DA-D9CDAB6883D4}">
      <dgm:prSet phldrT="[Text]"/>
      <dgm:spPr/>
      <dgm:t>
        <a:bodyPr/>
        <a:lstStyle/>
        <a:p>
          <a:r>
            <a:rPr lang="sr-Cyrl-CS" dirty="0" smtClean="0"/>
            <a:t>Индивидуални развој</a:t>
          </a:r>
          <a:endParaRPr lang="sr-Latn-CS" dirty="0"/>
        </a:p>
      </dgm:t>
    </dgm:pt>
    <dgm:pt modelId="{8D6B5232-44FE-4730-8A85-CD99D744286E}" type="parTrans" cxnId="{F0854A2F-5F3B-4056-BBA6-F6E997630616}">
      <dgm:prSet/>
      <dgm:spPr/>
      <dgm:t>
        <a:bodyPr/>
        <a:lstStyle/>
        <a:p>
          <a:endParaRPr lang="sr-Latn-CS"/>
        </a:p>
      </dgm:t>
    </dgm:pt>
    <dgm:pt modelId="{09FC903F-0FC9-4791-82FE-7444623A11DF}" type="sibTrans" cxnId="{F0854A2F-5F3B-4056-BBA6-F6E997630616}">
      <dgm:prSet/>
      <dgm:spPr/>
      <dgm:t>
        <a:bodyPr/>
        <a:lstStyle/>
        <a:p>
          <a:endParaRPr lang="sr-Latn-CS"/>
        </a:p>
      </dgm:t>
    </dgm:pt>
    <dgm:pt modelId="{A38CF487-585A-44CC-B618-13C74075D18D}" type="pres">
      <dgm:prSet presAssocID="{0D6987DC-050F-436A-8D18-12CD459D3E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AEEB5688-AAF2-4AA1-BF21-2BA4CA74B06B}" type="pres">
      <dgm:prSet presAssocID="{0D6987DC-050F-436A-8D18-12CD459D3EBA}" presName="cycle" presStyleCnt="0"/>
      <dgm:spPr/>
      <dgm:t>
        <a:bodyPr/>
        <a:lstStyle/>
        <a:p>
          <a:endParaRPr lang="sr-Latn-CS"/>
        </a:p>
      </dgm:t>
    </dgm:pt>
    <dgm:pt modelId="{EE8A49BB-3CAE-4683-A957-A0CCC95641BF}" type="pres">
      <dgm:prSet presAssocID="{B0A66C7B-3627-49DE-87DF-FA2A449D117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A646209-A305-4134-A975-D42D661F3C2A}" type="pres">
      <dgm:prSet presAssocID="{18999049-349A-4992-91CA-7487E902082F}" presName="sibTransFirstNode" presStyleLbl="bgShp" presStyleIdx="0" presStyleCnt="1"/>
      <dgm:spPr/>
      <dgm:t>
        <a:bodyPr/>
        <a:lstStyle/>
        <a:p>
          <a:endParaRPr lang="sr-Latn-CS"/>
        </a:p>
      </dgm:t>
    </dgm:pt>
    <dgm:pt modelId="{898F8600-C88F-437F-8F91-1B180D42544F}" type="pres">
      <dgm:prSet presAssocID="{120B2D0E-7433-40B6-B1B0-8647C8AAF1A6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7C83F7D-999F-4FDA-9961-DFBCF6C5070F}" type="pres">
      <dgm:prSet presAssocID="{BDAD1F3F-8138-4D9E-BD7D-898ED8D357A1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066141C-D4B7-45B8-8734-E991F16347F1}" type="pres">
      <dgm:prSet presAssocID="{55349223-835E-4EEA-8D98-9C1BE29B0DE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8BAC3F9-09CC-4AF0-869D-F90F5D995B2F}" type="pres">
      <dgm:prSet presAssocID="{AB3F5319-C9DA-4996-B6DA-D9CDAB6883D4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D4F29951-A54E-4BC8-8187-396AE8FCCB03}" type="presOf" srcId="{B0A66C7B-3627-49DE-87DF-FA2A449D1177}" destId="{EE8A49BB-3CAE-4683-A957-A0CCC95641BF}" srcOrd="0" destOrd="0" presId="urn:microsoft.com/office/officeart/2005/8/layout/cycle3"/>
    <dgm:cxn modelId="{CF74F7F1-191B-4B88-A4BD-F4571FAEC491}" type="presOf" srcId="{BDAD1F3F-8138-4D9E-BD7D-898ED8D357A1}" destId="{E7C83F7D-999F-4FDA-9961-DFBCF6C5070F}" srcOrd="0" destOrd="0" presId="urn:microsoft.com/office/officeart/2005/8/layout/cycle3"/>
    <dgm:cxn modelId="{F2743319-07F5-4DB0-AF4A-0F796DA9029A}" srcId="{0D6987DC-050F-436A-8D18-12CD459D3EBA}" destId="{BDAD1F3F-8138-4D9E-BD7D-898ED8D357A1}" srcOrd="2" destOrd="0" parTransId="{DF7A17EC-63AE-4740-ACB0-6C9F089D5C75}" sibTransId="{822FE4C4-7F1E-4037-9D31-8DB0F979BDFA}"/>
    <dgm:cxn modelId="{B44EC17C-D104-49A8-AE04-4E75D5F9459D}" type="presOf" srcId="{120B2D0E-7433-40B6-B1B0-8647C8AAF1A6}" destId="{898F8600-C88F-437F-8F91-1B180D42544F}" srcOrd="0" destOrd="0" presId="urn:microsoft.com/office/officeart/2005/8/layout/cycle3"/>
    <dgm:cxn modelId="{58D2B89F-E9B5-4A70-9599-4C5285DECEBE}" type="presOf" srcId="{0D6987DC-050F-436A-8D18-12CD459D3EBA}" destId="{A38CF487-585A-44CC-B618-13C74075D18D}" srcOrd="0" destOrd="0" presId="urn:microsoft.com/office/officeart/2005/8/layout/cycle3"/>
    <dgm:cxn modelId="{C2810119-B6B8-48EE-85C0-0DA09A8B4458}" type="presOf" srcId="{55349223-835E-4EEA-8D98-9C1BE29B0DE9}" destId="{F066141C-D4B7-45B8-8734-E991F16347F1}" srcOrd="0" destOrd="0" presId="urn:microsoft.com/office/officeart/2005/8/layout/cycle3"/>
    <dgm:cxn modelId="{F0854A2F-5F3B-4056-BBA6-F6E997630616}" srcId="{0D6987DC-050F-436A-8D18-12CD459D3EBA}" destId="{AB3F5319-C9DA-4996-B6DA-D9CDAB6883D4}" srcOrd="4" destOrd="0" parTransId="{8D6B5232-44FE-4730-8A85-CD99D744286E}" sibTransId="{09FC903F-0FC9-4791-82FE-7444623A11DF}"/>
    <dgm:cxn modelId="{A9894D7E-6D45-4C4B-821B-4346CBDF6198}" srcId="{0D6987DC-050F-436A-8D18-12CD459D3EBA}" destId="{B0A66C7B-3627-49DE-87DF-FA2A449D1177}" srcOrd="0" destOrd="0" parTransId="{A50AD9DB-C64E-4E26-B3E6-34FF4DF03018}" sibTransId="{18999049-349A-4992-91CA-7487E902082F}"/>
    <dgm:cxn modelId="{F9DAFFCE-ED50-4C63-98D8-BF4C54B4BDBE}" type="presOf" srcId="{AB3F5319-C9DA-4996-B6DA-D9CDAB6883D4}" destId="{38BAC3F9-09CC-4AF0-869D-F90F5D995B2F}" srcOrd="0" destOrd="0" presId="urn:microsoft.com/office/officeart/2005/8/layout/cycle3"/>
    <dgm:cxn modelId="{D53CCD25-5DEB-4B0E-A3DC-2098FFED2324}" srcId="{0D6987DC-050F-436A-8D18-12CD459D3EBA}" destId="{120B2D0E-7433-40B6-B1B0-8647C8AAF1A6}" srcOrd="1" destOrd="0" parTransId="{2B5E78F3-EBF5-4350-B5B2-902A32028DC5}" sibTransId="{759A2AAE-AD29-4FE1-AAC5-4E9B576874E0}"/>
    <dgm:cxn modelId="{DFD74613-15E9-451E-8803-6DE51B1065CB}" srcId="{0D6987DC-050F-436A-8D18-12CD459D3EBA}" destId="{55349223-835E-4EEA-8D98-9C1BE29B0DE9}" srcOrd="3" destOrd="0" parTransId="{96C78BA5-E584-4740-8F99-36AAB8DAD153}" sibTransId="{9B020C07-A49A-4A43-9106-B10E8C8E3657}"/>
    <dgm:cxn modelId="{7DD0971A-6D65-411B-9B82-BEFBC3998AB6}" type="presOf" srcId="{18999049-349A-4992-91CA-7487E902082F}" destId="{0A646209-A305-4134-A975-D42D661F3C2A}" srcOrd="0" destOrd="0" presId="urn:microsoft.com/office/officeart/2005/8/layout/cycle3"/>
    <dgm:cxn modelId="{BDB6ABCC-C9D2-47BE-ADAD-F72DC8C89D96}" type="presParOf" srcId="{A38CF487-585A-44CC-B618-13C74075D18D}" destId="{AEEB5688-AAF2-4AA1-BF21-2BA4CA74B06B}" srcOrd="0" destOrd="0" presId="urn:microsoft.com/office/officeart/2005/8/layout/cycle3"/>
    <dgm:cxn modelId="{1356E2DF-B4D9-48E2-BB3E-824732DBE844}" type="presParOf" srcId="{AEEB5688-AAF2-4AA1-BF21-2BA4CA74B06B}" destId="{EE8A49BB-3CAE-4683-A957-A0CCC95641BF}" srcOrd="0" destOrd="0" presId="urn:microsoft.com/office/officeart/2005/8/layout/cycle3"/>
    <dgm:cxn modelId="{8F0817B7-19A1-44E1-A109-F5BB5F13600E}" type="presParOf" srcId="{AEEB5688-AAF2-4AA1-BF21-2BA4CA74B06B}" destId="{0A646209-A305-4134-A975-D42D661F3C2A}" srcOrd="1" destOrd="0" presId="urn:microsoft.com/office/officeart/2005/8/layout/cycle3"/>
    <dgm:cxn modelId="{E9B7FE8B-DFCF-4850-813A-95250A17257C}" type="presParOf" srcId="{AEEB5688-AAF2-4AA1-BF21-2BA4CA74B06B}" destId="{898F8600-C88F-437F-8F91-1B180D42544F}" srcOrd="2" destOrd="0" presId="urn:microsoft.com/office/officeart/2005/8/layout/cycle3"/>
    <dgm:cxn modelId="{9C2C5CB6-69DC-45D8-BD5B-D397B1BD1841}" type="presParOf" srcId="{AEEB5688-AAF2-4AA1-BF21-2BA4CA74B06B}" destId="{E7C83F7D-999F-4FDA-9961-DFBCF6C5070F}" srcOrd="3" destOrd="0" presId="urn:microsoft.com/office/officeart/2005/8/layout/cycle3"/>
    <dgm:cxn modelId="{C20EC6E9-1BF0-4938-BA08-8DD6AC90A235}" type="presParOf" srcId="{AEEB5688-AAF2-4AA1-BF21-2BA4CA74B06B}" destId="{F066141C-D4B7-45B8-8734-E991F16347F1}" srcOrd="4" destOrd="0" presId="urn:microsoft.com/office/officeart/2005/8/layout/cycle3"/>
    <dgm:cxn modelId="{F5B34E8C-7367-4C2D-9CC4-6F190F18C461}" type="presParOf" srcId="{AEEB5688-AAF2-4AA1-BF21-2BA4CA74B06B}" destId="{38BAC3F9-09CC-4AF0-869D-F90F5D995B2F}" srcOrd="5" destOrd="0" presId="urn:microsoft.com/office/officeart/2005/8/layout/cycle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1721CC-87C0-48D1-A4CF-CF2E719F6551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CS"/>
        </a:p>
      </dgm:t>
    </dgm:pt>
    <dgm:pt modelId="{A57C99AC-A92C-46E0-B27C-0E2BACB8DD36}">
      <dgm:prSet phldrT="[Text]"/>
      <dgm:spPr/>
      <dgm:t>
        <a:bodyPr/>
        <a:lstStyle/>
        <a:p>
          <a:pPr algn="l"/>
          <a:r>
            <a:rPr lang="ru-RU" dirty="0" smtClean="0"/>
            <a:t>Образовни стандарди формулисани су на три нивоа постигнућа. Нивои образовних стандарда описују захтеве различите тежине, когнитивне комплексности и обима знања, од једноставнијих ка сложеним. Сваки наредни ниво подразумева да је ученик савладао знања и вештине са претходног нивоа.</a:t>
          </a:r>
          <a:endParaRPr lang="sr-Latn-CS" dirty="0"/>
        </a:p>
      </dgm:t>
    </dgm:pt>
    <dgm:pt modelId="{E478FAA3-7418-48AD-B1A1-4145AE386586}" type="parTrans" cxnId="{A5FD9762-BE06-4CCF-9575-3EB70B231FF2}">
      <dgm:prSet/>
      <dgm:spPr/>
      <dgm:t>
        <a:bodyPr/>
        <a:lstStyle/>
        <a:p>
          <a:endParaRPr lang="sr-Latn-CS"/>
        </a:p>
      </dgm:t>
    </dgm:pt>
    <dgm:pt modelId="{A2A3CD1F-5D55-4E13-B96A-26591CF2518E}" type="sibTrans" cxnId="{A5FD9762-BE06-4CCF-9575-3EB70B231FF2}">
      <dgm:prSet/>
      <dgm:spPr/>
      <dgm:t>
        <a:bodyPr/>
        <a:lstStyle/>
        <a:p>
          <a:endParaRPr lang="sr-Latn-CS"/>
        </a:p>
      </dgm:t>
    </dgm:pt>
    <dgm:pt modelId="{173F46C2-7AD2-4DDD-B131-C6FA8E231064}">
      <dgm:prSet phldrT="[Text]"/>
      <dgm:spPr/>
      <dgm:t>
        <a:bodyPr/>
        <a:lstStyle/>
        <a:p>
          <a:pPr algn="l"/>
          <a:r>
            <a:rPr lang="sr-Cyrl-CS" b="1" dirty="0" smtClean="0"/>
            <a:t>Основни ниво</a:t>
          </a:r>
          <a:endParaRPr lang="sr-Latn-CS" b="1" dirty="0" smtClean="0"/>
        </a:p>
        <a:p>
          <a:pPr algn="l"/>
          <a:r>
            <a:rPr lang="ru-RU" dirty="0" smtClean="0"/>
            <a:t>Очекује се да ће скоро сви, а најмање 80% ученика/ученица постићи тај ниво. На базичном нивоу налазе се темељна предметна знања и умења, то су функционална и трансферна знања и умења неопходна, како за сналажење у животу, тако и за наставак учења. </a:t>
          </a:r>
          <a:endParaRPr lang="sr-Latn-CS" dirty="0"/>
        </a:p>
      </dgm:t>
    </dgm:pt>
    <dgm:pt modelId="{1D7D1805-FBD4-4B2C-A2CE-2E1CB2415D77}" type="parTrans" cxnId="{73307D7D-2FA5-4CB7-9A6D-B8C7519524C1}">
      <dgm:prSet/>
      <dgm:spPr/>
      <dgm:t>
        <a:bodyPr/>
        <a:lstStyle/>
        <a:p>
          <a:endParaRPr lang="sr-Latn-CS"/>
        </a:p>
      </dgm:t>
    </dgm:pt>
    <dgm:pt modelId="{87FD5D11-ABE9-4F92-A817-4F8BFC12C9F2}" type="sibTrans" cxnId="{73307D7D-2FA5-4CB7-9A6D-B8C7519524C1}">
      <dgm:prSet/>
      <dgm:spPr/>
      <dgm:t>
        <a:bodyPr/>
        <a:lstStyle/>
        <a:p>
          <a:endParaRPr lang="sr-Latn-CS"/>
        </a:p>
      </dgm:t>
    </dgm:pt>
    <dgm:pt modelId="{8087A108-1547-402C-BB59-595769CADDE7}">
      <dgm:prSet phldrT="[Text]" custT="1"/>
      <dgm:spPr/>
      <dgm:t>
        <a:bodyPr/>
        <a:lstStyle/>
        <a:p>
          <a:pPr algn="l"/>
          <a:r>
            <a:rPr lang="sr-Cyrl-CS" sz="1800" b="1" dirty="0" smtClean="0"/>
            <a:t>Средњи ниво</a:t>
          </a:r>
          <a:endParaRPr lang="sr-Latn-CS" sz="1800" b="1" dirty="0" smtClean="0"/>
        </a:p>
        <a:p>
          <a:pPr algn="l"/>
          <a:r>
            <a:rPr lang="ru-RU" sz="1800" dirty="0" smtClean="0"/>
            <a:t>На другом нивоу описани су захтеви који представљају средњи ниво знања, вештина и умења. Он описује оно што просечан ученик/ученица може да достигне. Очекује се да ће око 50% ученика/ученица постићи или превазићи тај ниво.</a:t>
          </a:r>
          <a:endParaRPr lang="sr-Latn-CS" sz="1800" dirty="0"/>
        </a:p>
      </dgm:t>
    </dgm:pt>
    <dgm:pt modelId="{ACB42E6A-B629-40D5-AEF1-B93768F3BF8B}" type="parTrans" cxnId="{13C92281-BDC9-4B45-8B61-83D00DABD25B}">
      <dgm:prSet/>
      <dgm:spPr/>
      <dgm:t>
        <a:bodyPr/>
        <a:lstStyle/>
        <a:p>
          <a:endParaRPr lang="sr-Latn-CS"/>
        </a:p>
      </dgm:t>
    </dgm:pt>
    <dgm:pt modelId="{CCF05F34-A057-44F8-9E51-50E137074D92}" type="sibTrans" cxnId="{13C92281-BDC9-4B45-8B61-83D00DABD25B}">
      <dgm:prSet/>
      <dgm:spPr/>
      <dgm:t>
        <a:bodyPr/>
        <a:lstStyle/>
        <a:p>
          <a:endParaRPr lang="sr-Latn-CS"/>
        </a:p>
      </dgm:t>
    </dgm:pt>
    <dgm:pt modelId="{CCC7926D-F07E-4D0F-B08C-9B5D9ED99BFE}">
      <dgm:prSet phldrT="[Text]" custT="1"/>
      <dgm:spPr/>
      <dgm:t>
        <a:bodyPr/>
        <a:lstStyle/>
        <a:p>
          <a:pPr algn="l"/>
          <a:r>
            <a:rPr lang="sr-Cyrl-CS" sz="1800" b="1" dirty="0" smtClean="0"/>
            <a:t>Напредни ниво</a:t>
          </a:r>
          <a:endParaRPr lang="sr-Latn-CS" sz="1800" b="1" dirty="0" smtClean="0"/>
        </a:p>
        <a:p>
          <a:pPr algn="l"/>
          <a:r>
            <a:rPr lang="ru-RU" sz="1800" dirty="0" smtClean="0"/>
            <a:t> Очекује се да ће око 25% ученика/ученица постићи тај ниво. Од ученика се очекује да анализира, упоређује, разликује, критички суди, износи лични став, повезује различита знања, примењује их и сналази се у новим </a:t>
          </a:r>
          <a:r>
            <a:rPr lang="sr-Cyrl-CS" sz="1800" dirty="0" smtClean="0"/>
            <a:t>ситуацијама.</a:t>
          </a:r>
          <a:endParaRPr lang="sr-Latn-CS" sz="1800" dirty="0"/>
        </a:p>
      </dgm:t>
    </dgm:pt>
    <dgm:pt modelId="{F3592928-DA59-40B3-AF61-56CF8CC3006F}" type="parTrans" cxnId="{89BC26E1-7311-4463-86A8-A3AC52F0F581}">
      <dgm:prSet/>
      <dgm:spPr/>
      <dgm:t>
        <a:bodyPr/>
        <a:lstStyle/>
        <a:p>
          <a:endParaRPr lang="sr-Latn-CS"/>
        </a:p>
      </dgm:t>
    </dgm:pt>
    <dgm:pt modelId="{8F2DB660-D29A-4EE8-8F54-1F9556B3F9EA}" type="sibTrans" cxnId="{89BC26E1-7311-4463-86A8-A3AC52F0F581}">
      <dgm:prSet/>
      <dgm:spPr/>
      <dgm:t>
        <a:bodyPr/>
        <a:lstStyle/>
        <a:p>
          <a:endParaRPr lang="sr-Latn-CS"/>
        </a:p>
      </dgm:t>
    </dgm:pt>
    <dgm:pt modelId="{1B6C88D8-9B02-445D-8927-B2F6764C2FE3}" type="pres">
      <dgm:prSet presAssocID="{281721CC-87C0-48D1-A4CF-CF2E719F655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BFC87CC3-8059-42CF-A63B-F92E3F7A4B0C}" type="pres">
      <dgm:prSet presAssocID="{A57C99AC-A92C-46E0-B27C-0E2BACB8DD36}" presName="roof" presStyleLbl="dkBgShp" presStyleIdx="0" presStyleCnt="2"/>
      <dgm:spPr/>
      <dgm:t>
        <a:bodyPr/>
        <a:lstStyle/>
        <a:p>
          <a:endParaRPr lang="sr-Latn-CS"/>
        </a:p>
      </dgm:t>
    </dgm:pt>
    <dgm:pt modelId="{E6AC7555-C4E2-4F63-B34F-6E61DA7F90C5}" type="pres">
      <dgm:prSet presAssocID="{A57C99AC-A92C-46E0-B27C-0E2BACB8DD36}" presName="pillars" presStyleCnt="0"/>
      <dgm:spPr/>
      <dgm:t>
        <a:bodyPr/>
        <a:lstStyle/>
        <a:p>
          <a:endParaRPr lang="sr-Latn-CS"/>
        </a:p>
      </dgm:t>
    </dgm:pt>
    <dgm:pt modelId="{9D948E7F-3B7F-4C41-976F-167A82845EA6}" type="pres">
      <dgm:prSet presAssocID="{A57C99AC-A92C-46E0-B27C-0E2BACB8DD3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FC3C8E8-759D-4235-B43F-33F29B182092}" type="pres">
      <dgm:prSet presAssocID="{8087A108-1547-402C-BB59-595769CADDE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8E889E9-4804-4977-B2B0-BADF96A8B029}" type="pres">
      <dgm:prSet presAssocID="{CCC7926D-F07E-4D0F-B08C-9B5D9ED99BF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4EB5E18-D6BB-4575-B8FE-B736F69E8EB2}" type="pres">
      <dgm:prSet presAssocID="{A57C99AC-A92C-46E0-B27C-0E2BACB8DD36}" presName="base" presStyleLbl="dkBgShp" presStyleIdx="1" presStyleCnt="2"/>
      <dgm:spPr/>
      <dgm:t>
        <a:bodyPr/>
        <a:lstStyle/>
        <a:p>
          <a:endParaRPr lang="sr-Latn-CS"/>
        </a:p>
      </dgm:t>
    </dgm:pt>
  </dgm:ptLst>
  <dgm:cxnLst>
    <dgm:cxn modelId="{13C92281-BDC9-4B45-8B61-83D00DABD25B}" srcId="{A57C99AC-A92C-46E0-B27C-0E2BACB8DD36}" destId="{8087A108-1547-402C-BB59-595769CADDE7}" srcOrd="1" destOrd="0" parTransId="{ACB42E6A-B629-40D5-AEF1-B93768F3BF8B}" sibTransId="{CCF05F34-A057-44F8-9E51-50E137074D92}"/>
    <dgm:cxn modelId="{769C6CC1-05BA-43D0-8F55-995A74000613}" type="presOf" srcId="{281721CC-87C0-48D1-A4CF-CF2E719F6551}" destId="{1B6C88D8-9B02-445D-8927-B2F6764C2FE3}" srcOrd="0" destOrd="0" presId="urn:microsoft.com/office/officeart/2005/8/layout/hList3"/>
    <dgm:cxn modelId="{89BC26E1-7311-4463-86A8-A3AC52F0F581}" srcId="{A57C99AC-A92C-46E0-B27C-0E2BACB8DD36}" destId="{CCC7926D-F07E-4D0F-B08C-9B5D9ED99BFE}" srcOrd="2" destOrd="0" parTransId="{F3592928-DA59-40B3-AF61-56CF8CC3006F}" sibTransId="{8F2DB660-D29A-4EE8-8F54-1F9556B3F9EA}"/>
    <dgm:cxn modelId="{A01AB9B8-BEC2-46D7-B80E-56C3D8A14611}" type="presOf" srcId="{A57C99AC-A92C-46E0-B27C-0E2BACB8DD36}" destId="{BFC87CC3-8059-42CF-A63B-F92E3F7A4B0C}" srcOrd="0" destOrd="0" presId="urn:microsoft.com/office/officeart/2005/8/layout/hList3"/>
    <dgm:cxn modelId="{58379657-7FB1-4510-8382-AB0A450D6A1D}" type="presOf" srcId="{173F46C2-7AD2-4DDD-B131-C6FA8E231064}" destId="{9D948E7F-3B7F-4C41-976F-167A82845EA6}" srcOrd="0" destOrd="0" presId="urn:microsoft.com/office/officeart/2005/8/layout/hList3"/>
    <dgm:cxn modelId="{8914E051-F846-4B63-BFF3-AF30B2A3A4E6}" type="presOf" srcId="{8087A108-1547-402C-BB59-595769CADDE7}" destId="{DFC3C8E8-759D-4235-B43F-33F29B182092}" srcOrd="0" destOrd="0" presId="urn:microsoft.com/office/officeart/2005/8/layout/hList3"/>
    <dgm:cxn modelId="{73307D7D-2FA5-4CB7-9A6D-B8C7519524C1}" srcId="{A57C99AC-A92C-46E0-B27C-0E2BACB8DD36}" destId="{173F46C2-7AD2-4DDD-B131-C6FA8E231064}" srcOrd="0" destOrd="0" parTransId="{1D7D1805-FBD4-4B2C-A2CE-2E1CB2415D77}" sibTransId="{87FD5D11-ABE9-4F92-A817-4F8BFC12C9F2}"/>
    <dgm:cxn modelId="{A5FD9762-BE06-4CCF-9575-3EB70B231FF2}" srcId="{281721CC-87C0-48D1-A4CF-CF2E719F6551}" destId="{A57C99AC-A92C-46E0-B27C-0E2BACB8DD36}" srcOrd="0" destOrd="0" parTransId="{E478FAA3-7418-48AD-B1A1-4145AE386586}" sibTransId="{A2A3CD1F-5D55-4E13-B96A-26591CF2518E}"/>
    <dgm:cxn modelId="{E93ED71A-CEC3-4773-A364-5EA7B87077EC}" type="presOf" srcId="{CCC7926D-F07E-4D0F-B08C-9B5D9ED99BFE}" destId="{48E889E9-4804-4977-B2B0-BADF96A8B029}" srcOrd="0" destOrd="0" presId="urn:microsoft.com/office/officeart/2005/8/layout/hList3"/>
    <dgm:cxn modelId="{4B9C48BC-63AD-4155-9BA8-887D9F8E0907}" type="presParOf" srcId="{1B6C88D8-9B02-445D-8927-B2F6764C2FE3}" destId="{BFC87CC3-8059-42CF-A63B-F92E3F7A4B0C}" srcOrd="0" destOrd="0" presId="urn:microsoft.com/office/officeart/2005/8/layout/hList3"/>
    <dgm:cxn modelId="{36364E17-3933-4A65-AEF9-A6E5CC7A4635}" type="presParOf" srcId="{1B6C88D8-9B02-445D-8927-B2F6764C2FE3}" destId="{E6AC7555-C4E2-4F63-B34F-6E61DA7F90C5}" srcOrd="1" destOrd="0" presId="urn:microsoft.com/office/officeart/2005/8/layout/hList3"/>
    <dgm:cxn modelId="{42C38A64-6A85-4CCD-9CA1-3F8263759C46}" type="presParOf" srcId="{E6AC7555-C4E2-4F63-B34F-6E61DA7F90C5}" destId="{9D948E7F-3B7F-4C41-976F-167A82845EA6}" srcOrd="0" destOrd="0" presId="urn:microsoft.com/office/officeart/2005/8/layout/hList3"/>
    <dgm:cxn modelId="{9E811BBF-7E96-4620-B518-B3813AFD9C4E}" type="presParOf" srcId="{E6AC7555-C4E2-4F63-B34F-6E61DA7F90C5}" destId="{DFC3C8E8-759D-4235-B43F-33F29B182092}" srcOrd="1" destOrd="0" presId="urn:microsoft.com/office/officeart/2005/8/layout/hList3"/>
    <dgm:cxn modelId="{7090BD89-4D10-45EF-97BC-8CC87F0FA159}" type="presParOf" srcId="{E6AC7555-C4E2-4F63-B34F-6E61DA7F90C5}" destId="{48E889E9-4804-4977-B2B0-BADF96A8B029}" srcOrd="2" destOrd="0" presId="urn:microsoft.com/office/officeart/2005/8/layout/hList3"/>
    <dgm:cxn modelId="{8B3474E4-6496-4E70-ADDD-DCC17AA0548C}" type="presParOf" srcId="{1B6C88D8-9B02-445D-8927-B2F6764C2FE3}" destId="{F4EB5E18-D6BB-4575-B8FE-B736F69E8EB2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1AC7-270B-4E1E-BD31-AB35F9883D07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b="1" dirty="0" smtClean="0"/>
              <a:t>Образовни стандарди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sr-Cyrl-CS" dirty="0" smtClean="0"/>
              <a:t>Факултет педагошких наука Универзитета у Крагујевцу</a:t>
            </a:r>
          </a:p>
          <a:p>
            <a:pPr algn="l"/>
            <a:r>
              <a:rPr lang="sr-Cyrl-CS" dirty="0" smtClean="0"/>
              <a:t>Темпус пројекат “Хармонизација и модернизација студија за образовање учитеља”</a:t>
            </a:r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Примери образовних стандарда за предмет Српски језик, област: Књижевност</a:t>
            </a:r>
            <a:endParaRPr lang="sr-Latn-CS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286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08647">
                <a:tc>
                  <a:txBody>
                    <a:bodyPr/>
                    <a:lstStyle/>
                    <a:p>
                      <a:r>
                        <a:rPr lang="sr-Cyrl-CS" b="1" dirty="0" smtClean="0"/>
                        <a:t>Основни ниво</a:t>
                      </a:r>
                      <a:endParaRPr lang="sr-Latn-CS" b="1" dirty="0"/>
                    </a:p>
                  </a:txBody>
                  <a:tcPr/>
                </a:tc>
              </a:tr>
              <a:tr h="2216775">
                <a:tc>
                  <a:txBody>
                    <a:bodyPr/>
                    <a:lstStyle/>
                    <a:p>
                      <a:r>
                        <a:rPr lang="sr-Cyrl-CS" dirty="0" smtClean="0"/>
                        <a:t>1СЈ.1.5.1. препознаје књижевне родове на основу формалних одлика поезије, прозе и драме</a:t>
                      </a:r>
                    </a:p>
                    <a:p>
                      <a:r>
                        <a:rPr lang="sr-Cyrl-CS" dirty="0" smtClean="0"/>
                        <a:t>1СЈ1.5.2. препознаје књижевне врсте (бајку и басну)</a:t>
                      </a:r>
                    </a:p>
                    <a:p>
                      <a:r>
                        <a:rPr lang="sr-Cyrl-CS" dirty="0" smtClean="0"/>
                        <a:t>1СЈ.1.5.3. одређује главни догађај и ликове (који су носиоци радње) у књужевноуметничком тексту</a:t>
                      </a:r>
                    </a:p>
                    <a:p>
                      <a:r>
                        <a:rPr lang="sr-Cyrl-CS" dirty="0" smtClean="0"/>
                        <a:t>1СЈ.1.5.4. одређује место и време дешавања радње у књижевноуметничком тексту</a:t>
                      </a:r>
                      <a:endParaRPr lang="sr-Latn-CS" dirty="0"/>
                    </a:p>
                  </a:txBody>
                  <a:tcPr/>
                </a:tc>
              </a:tr>
              <a:tr h="374974">
                <a:tc>
                  <a:txBody>
                    <a:bodyPr/>
                    <a:lstStyle/>
                    <a:p>
                      <a:r>
                        <a:rPr lang="sr-Cyrl-CS" b="1" dirty="0" smtClean="0"/>
                        <a:t>Средњи ниво</a:t>
                      </a:r>
                      <a:endParaRPr lang="sr-Latn-CS" b="1" dirty="0"/>
                    </a:p>
                  </a:txBody>
                  <a:tcPr/>
                </a:tc>
              </a:tr>
              <a:tr h="2216775">
                <a:tc>
                  <a:txBody>
                    <a:bodyPr/>
                    <a:lstStyle/>
                    <a:p>
                      <a:r>
                        <a:rPr lang="sr-Cyrl-CS" dirty="0" smtClean="0"/>
                        <a:t>1СЈ.2.5.1. разликује</a:t>
                      </a:r>
                      <a:r>
                        <a:rPr lang="sr-Cyrl-CS" baseline="0" dirty="0" smtClean="0"/>
                        <a:t> лирску од епске песме</a:t>
                      </a:r>
                    </a:p>
                    <a:p>
                      <a:r>
                        <a:rPr lang="sr-Cyrl-CS" baseline="0" dirty="0" smtClean="0"/>
                        <a:t>1СЈ.2.5.2. одређује фолклорне форме (кратке народне умотворине)</a:t>
                      </a:r>
                    </a:p>
                    <a:p>
                      <a:r>
                        <a:rPr lang="sr-Cyrl-CS" baseline="0" dirty="0" smtClean="0"/>
                        <a:t>1СЈ.2.5.3. препознаје риму, стих и строфу у лирској песми</a:t>
                      </a:r>
                    </a:p>
                    <a:p>
                      <a:r>
                        <a:rPr lang="sr-Cyrl-CS" baseline="0" dirty="0" smtClean="0"/>
                        <a:t>1СЈ.2.5.4. одређује карактеристичне особине, осећања, изглед и поступке ликова; и односе међу ликовима у књижевноуметничком тексту)</a:t>
                      </a:r>
                    </a:p>
                    <a:p>
                      <a:r>
                        <a:rPr lang="sr-Cyrl-CS" baseline="0" dirty="0" smtClean="0"/>
                        <a:t>1СЈ.2.5.5. уочава везе међу догађајима</a:t>
                      </a:r>
                    </a:p>
                    <a:p>
                      <a:r>
                        <a:rPr lang="sr-Cyrl-CS" baseline="0" dirty="0" smtClean="0"/>
                        <a:t>1СЈ.2.5.6. разликује приповедање од описивања и дијалога</a:t>
                      </a:r>
                    </a:p>
                    <a:p>
                      <a:r>
                        <a:rPr lang="sr-Cyrl-CS" baseline="0" dirty="0" smtClean="0"/>
                        <a:t>1СЈ.2.5.7. разуме фигуративну употребу језика у књижевноуметничком тексту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Примери образовних стандарда за предмет Српски језик, област: Књижевност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Напредни ниво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1СЈ.3.5.1. тумачи особине, понашање и поступке ликова позивајући се на текст</a:t>
                      </a:r>
                    </a:p>
                    <a:p>
                      <a:r>
                        <a:rPr lang="sr-Cyrl-CS" dirty="0" smtClean="0"/>
                        <a:t>1СЈ.3.5.2. уочава узрочно-последичне везе међу догађајима у тексту</a:t>
                      </a:r>
                    </a:p>
                    <a:p>
                      <a:r>
                        <a:rPr lang="sr-Cyrl-CS" dirty="0" smtClean="0"/>
                        <a:t>1СЈ.3.5.3.</a:t>
                      </a:r>
                      <a:r>
                        <a:rPr lang="sr-Cyrl-CS" baseline="0" dirty="0" smtClean="0"/>
                        <a:t> тумачи идеје у књижевноуметничком тексту , аргументује их позивајући се на текст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Литература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/>
              <a:t>Закон о основама система образовања и васпитања </a:t>
            </a:r>
            <a:r>
              <a:rPr lang="sr-Cyrl-CS" dirty="0" smtClean="0"/>
              <a:t>(2013), Београд: Министарство просвете РС</a:t>
            </a:r>
            <a:endParaRPr lang="sr-Cyrl-CS" i="1" dirty="0" smtClean="0"/>
          </a:p>
          <a:p>
            <a:r>
              <a:rPr lang="sr-Cyrl-CS" i="1" dirty="0" smtClean="0"/>
              <a:t>Образовни стандарди за крај обавезног образовања </a:t>
            </a:r>
            <a:r>
              <a:rPr lang="sr-Cyrl-CS" dirty="0" smtClean="0"/>
              <a:t>(2009), Београд:Министарство просвете РС</a:t>
            </a:r>
          </a:p>
          <a:p>
            <a:r>
              <a:rPr lang="sr-Latn-CS" dirty="0" smtClean="0"/>
              <a:t>Previšić, V, ur. (2007): </a:t>
            </a:r>
            <a:r>
              <a:rPr lang="sr-Latn-CS" i="1" dirty="0" smtClean="0"/>
              <a:t>Kurikulum</a:t>
            </a:r>
            <a:r>
              <a:rPr lang="sr-Latn-CS" dirty="0" smtClean="0"/>
              <a:t>, Zagreb: Školska knjiga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CS" sz="2400" dirty="0" smtClean="0"/>
              <a:t>Стандарди образовања и васпитања обухватају (</a:t>
            </a:r>
            <a:r>
              <a:rPr lang="sr-Cyrl-CS" sz="2400" dirty="0" smtClean="0"/>
              <a:t>према </a:t>
            </a:r>
            <a:r>
              <a:rPr lang="sr-Cyrl-CS" sz="2400" i="1" dirty="0" smtClean="0"/>
              <a:t>Закону о основама система образовања и васпитања</a:t>
            </a:r>
            <a:r>
              <a:rPr lang="sr-Cyrl-CS" sz="2400" dirty="0" smtClean="0"/>
              <a:t>)</a:t>
            </a:r>
            <a:r>
              <a:rPr lang="sr-Latn-CS" sz="2400" dirty="0" smtClean="0"/>
              <a:t>:</a:t>
            </a:r>
            <a:endParaRPr lang="sr-Latn-CS" sz="2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Нивои очекивања од образовних стандарда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Концепт образовних стандарда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Појам и суштина образовних стандарда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/>
              <a:t>Образовни стандарди су искази о темељним знањима, вештинама и </a:t>
            </a:r>
            <a:r>
              <a:rPr lang="ru-RU" i="1" dirty="0" smtClean="0"/>
              <a:t>умењима које </a:t>
            </a:r>
            <a:r>
              <a:rPr lang="ru-RU" i="1" dirty="0"/>
              <a:t>ученици треба да стекну </a:t>
            </a:r>
            <a:r>
              <a:rPr lang="ru-RU" b="1" i="1" dirty="0"/>
              <a:t>до одређеног нивоа </a:t>
            </a:r>
            <a:r>
              <a:rPr lang="ru-RU" i="1" dirty="0"/>
              <a:t>у образовању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Стандарди артикулишу најважније </a:t>
            </a:r>
            <a:r>
              <a:rPr lang="ru-RU" dirty="0"/>
              <a:t>захтеве школског учења и наставе и исказују их као исходе видљиве у </a:t>
            </a:r>
            <a:r>
              <a:rPr lang="ru-RU" dirty="0" smtClean="0"/>
              <a:t>понашању и </a:t>
            </a:r>
            <a:r>
              <a:rPr lang="ru-RU" dirty="0"/>
              <a:t>расуђивању ученика. </a:t>
            </a:r>
            <a:r>
              <a:rPr lang="sr-Cyrl-CS" i="1" dirty="0" smtClean="0"/>
              <a:t>Исходи показују шта се учи, а стандарди показују колико је учење успешно.</a:t>
            </a:r>
            <a:endParaRPr lang="ru-RU" dirty="0" smtClean="0"/>
          </a:p>
          <a:p>
            <a:r>
              <a:rPr lang="ru-RU" dirty="0" smtClean="0"/>
              <a:t>Преко </a:t>
            </a:r>
            <a:r>
              <a:rPr lang="ru-RU" dirty="0"/>
              <a:t>стандарда се образовни циљеви и задаци преводе на </a:t>
            </a:r>
            <a:r>
              <a:rPr lang="ru-RU" dirty="0" smtClean="0"/>
              <a:t>много конкретнији </a:t>
            </a:r>
            <a:r>
              <a:rPr lang="ru-RU" dirty="0"/>
              <a:t>језик који описује постигнућа ученика, стечена знања, вештине и умења.</a:t>
            </a:r>
          </a:p>
          <a:p>
            <a:r>
              <a:rPr lang="ru-RU" dirty="0"/>
              <a:t>Основна карактеристика образовних стандарда је то што су дефинисани у </a:t>
            </a:r>
            <a:r>
              <a:rPr lang="ru-RU" dirty="0" smtClean="0"/>
              <a:t>терминима мерљивог </a:t>
            </a:r>
            <a:r>
              <a:rPr lang="ru-RU" dirty="0"/>
              <a:t>понашања ученика. Засновани су на емпиријским подацима, а степен </a:t>
            </a:r>
            <a:r>
              <a:rPr lang="ru-RU" dirty="0" smtClean="0"/>
              <a:t>њихове остварености </a:t>
            </a:r>
            <a:r>
              <a:rPr lang="ru-RU" dirty="0"/>
              <a:t>може се, из године у годину, емпиријски проверавати. На основу тих </a:t>
            </a:r>
            <a:r>
              <a:rPr lang="ru-RU" dirty="0" smtClean="0"/>
              <a:t>провера и </a:t>
            </a:r>
            <a:r>
              <a:rPr lang="ru-RU" dirty="0"/>
              <a:t>пратећих анализа, у интервалима од 4 до 5 година, стандарде је потребно ревидирати.</a:t>
            </a:r>
          </a:p>
          <a:p>
            <a:r>
              <a:rPr lang="ru-RU" dirty="0"/>
              <a:t>Успостављање и унапређење стандарда је континуиран процес, тесно повезан са </a:t>
            </a:r>
            <a:r>
              <a:rPr lang="ru-RU" dirty="0" smtClean="0"/>
              <a:t>променама положаја </a:t>
            </a:r>
            <a:r>
              <a:rPr lang="ru-RU" dirty="0"/>
              <a:t>и улоге образовања у друштву.</a:t>
            </a:r>
            <a:endParaRPr lang="sr-Latn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Образовни циљеви и образовни стандарди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Између </a:t>
            </a:r>
            <a:r>
              <a:rPr lang="ru-RU" dirty="0" smtClean="0"/>
              <a:t>стандарда и </a:t>
            </a:r>
            <a:r>
              <a:rPr lang="ru-RU" dirty="0"/>
              <a:t>циљева </a:t>
            </a:r>
            <a:r>
              <a:rPr lang="ru-RU" dirty="0" smtClean="0"/>
              <a:t>наведених у </a:t>
            </a:r>
            <a:r>
              <a:rPr lang="ru-RU" dirty="0"/>
              <a:t>наставним програмима постоје разлике, како у функцији коју имају тако и у </a:t>
            </a:r>
            <a:r>
              <a:rPr lang="ru-RU" dirty="0" smtClean="0"/>
              <a:t>степену </a:t>
            </a:r>
            <a:r>
              <a:rPr lang="sr-Cyrl-CS" dirty="0" smtClean="0"/>
              <a:t>операционализације </a:t>
            </a:r>
            <a:r>
              <a:rPr lang="sr-Cyrl-CS" dirty="0"/>
              <a:t>и прецизности исказа.</a:t>
            </a:r>
          </a:p>
          <a:p>
            <a:r>
              <a:rPr lang="ru-RU" dirty="0"/>
              <a:t>Формулације стандарда су конкретне, оперативне и дате у исказима шта ученик зна</a:t>
            </a:r>
            <a:r>
              <a:rPr lang="ru-RU" dirty="0" smtClean="0"/>
              <a:t>, може </a:t>
            </a:r>
            <a:r>
              <a:rPr lang="ru-RU" dirty="0"/>
              <a:t>и уме и могуће их је проверити тестирањем или посматрањем.</a:t>
            </a:r>
          </a:p>
          <a:p>
            <a:r>
              <a:rPr lang="ru-RU" dirty="0"/>
              <a:t>Стандарди су резултат процеса у току којега долази до усаглашавања између </a:t>
            </a:r>
            <a:r>
              <a:rPr lang="ru-RU" dirty="0" smtClean="0"/>
              <a:t>ефеката које </a:t>
            </a:r>
            <a:r>
              <a:rPr lang="ru-RU" dirty="0"/>
              <a:t>је образовни систем остварио и оних које треба да постигне у „наредном кораку“. </a:t>
            </a:r>
            <a:r>
              <a:rPr lang="ru-RU" dirty="0" smtClean="0"/>
              <a:t>Они одговарају </a:t>
            </a:r>
            <a:r>
              <a:rPr lang="ru-RU" dirty="0"/>
              <a:t>на нека тешка, а стратешки важна питања с којима се образовни системи </a:t>
            </a:r>
            <a:r>
              <a:rPr lang="ru-RU" dirty="0" smtClean="0"/>
              <a:t>увек изнова </a:t>
            </a:r>
            <a:r>
              <a:rPr lang="ru-RU" dirty="0"/>
              <a:t>суочавају: какве ефекте постижемо у образовању и где можемо и морамо </a:t>
            </a:r>
            <a:r>
              <a:rPr lang="ru-RU" dirty="0" smtClean="0"/>
              <a:t>постићи боље </a:t>
            </a:r>
            <a:r>
              <a:rPr lang="ru-RU" dirty="0"/>
              <a:t>ефекте са капацитетима којима располажемо. </a:t>
            </a:r>
            <a:endParaRPr lang="ru-RU" dirty="0" smtClean="0"/>
          </a:p>
          <a:p>
            <a:r>
              <a:rPr lang="ru-RU" dirty="0" smtClean="0"/>
              <a:t>Овај </a:t>
            </a:r>
            <a:r>
              <a:rPr lang="ru-RU" dirty="0"/>
              <a:t>баланс између онога „где смо“ </a:t>
            </a:r>
            <a:r>
              <a:rPr lang="ru-RU" dirty="0" smtClean="0"/>
              <a:t>и „</a:t>
            </a:r>
            <a:r>
              <a:rPr lang="ru-RU" dirty="0"/>
              <a:t>где желимо да будемо“ веома је важан аспект образовних стандарда и битно их </a:t>
            </a:r>
            <a:r>
              <a:rPr lang="ru-RU" dirty="0" smtClean="0"/>
              <a:t>разликује од </a:t>
            </a:r>
            <a:r>
              <a:rPr lang="ru-RU" dirty="0"/>
              <a:t>онога што је исказано кроз циљеве образовања.</a:t>
            </a:r>
            <a:endParaRPr lang="sr-Latn-C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Карактеристике образовних стандарда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1"/>
          <a:ext cx="8229600" cy="525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5186370"/>
              </a:tblGrid>
              <a:tr h="349854"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Карактеристика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Суштина </a:t>
                      </a:r>
                      <a:endParaRPr lang="sr-Latn-CS" dirty="0"/>
                    </a:p>
                  </a:txBody>
                  <a:tcPr/>
                </a:tc>
              </a:tr>
              <a:tr h="874634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Проверљивост спецификованих образовних исхода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односе се на конкретна и мерљива, за предмет специфична, знања и умења и вештине ученика.</a:t>
                      </a:r>
                      <a:endParaRPr lang="sr-Latn-CS" dirty="0"/>
                    </a:p>
                  </a:txBody>
                  <a:tcPr/>
                </a:tc>
              </a:tr>
              <a:tr h="1399415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Фокус на темељним знањима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конкретизују темељне исходе учења, структурна знања из неке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области. Они не покушавају да опишу све детаље и сву разноликост предметног садржаја, већ оно што је најбитније.</a:t>
                      </a:r>
                      <a:endParaRPr lang="sr-Latn-CS" dirty="0"/>
                    </a:p>
                  </a:txBody>
                  <a:tcPr/>
                </a:tc>
              </a:tr>
              <a:tr h="1399415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Кумулативност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узимају у обзир сва битна знања која ученик стиче током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школовања. Такође, највиши нивои знања подразумевају овладаност садржајима са</a:t>
                      </a: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претходних нивоа.</a:t>
                      </a:r>
                      <a:endParaRPr lang="sr-Latn-CS" dirty="0"/>
                    </a:p>
                  </a:txBody>
                  <a:tcPr/>
                </a:tc>
              </a:tr>
              <a:tr h="1048782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Диференцијација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праве разлику између различитих нивоа постигнућа, према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степену остваривања компетенције коју описују.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Карактеристике образовних стандарда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518637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Карактеристика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Суштина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Разумљивост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су формулисани јасно, концизно и помоћу појмова разумљивих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све учеснике у систему образовања.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Изводљивост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Захтеви који су дефинисани у оквиру стандарда представљају изазов за ученике и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наставникe, а могу бити остварени уз адекватно ангажовање.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Обавезност за све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се примењују на све ученике.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Нивои постигнућа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1093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Образовни стандарди</vt:lpstr>
      <vt:lpstr>Стандарди образовања и васпитања обухватају (према Закону о основама система образовања и васпитања):</vt:lpstr>
      <vt:lpstr>Нивои очекивања од образовних стандарда</vt:lpstr>
      <vt:lpstr>Концепт образовних стандарда</vt:lpstr>
      <vt:lpstr>Појам и суштина образовних стандарда</vt:lpstr>
      <vt:lpstr>Образовни циљеви и образовни стандарди</vt:lpstr>
      <vt:lpstr>Карактеристике образовних стандарда</vt:lpstr>
      <vt:lpstr>Карактеристике образовних стандарда</vt:lpstr>
      <vt:lpstr>Нивои постигнућа</vt:lpstr>
      <vt:lpstr>Примери образовних стандарда за предмет Српски језик, област: Књижевност</vt:lpstr>
      <vt:lpstr>Примери образовних стандарда за предмет Српски језик, област: Књижевност</vt:lpstr>
      <vt:lpstr>Литература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Образовни стандарди</dc:title>
  <dc:creator>eMachines</dc:creator>
  <cp:lastModifiedBy>eMachines</cp:lastModifiedBy>
  <cp:revision>31</cp:revision>
  <dcterms:created xsi:type="dcterms:W3CDTF">2015-01-14T09:12:26Z</dcterms:created>
  <dcterms:modified xsi:type="dcterms:W3CDTF">2015-02-02T18:38:03Z</dcterms:modified>
</cp:coreProperties>
</file>